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modernComment_105_0.xml" ContentType="application/vnd.ms-powerpoint.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13"/>
  </p:notesMasterIdLst>
  <p:sldIdLst>
    <p:sldId id="256" r:id="rId3"/>
    <p:sldId id="260" r:id="rId4"/>
    <p:sldId id="259" r:id="rId5"/>
    <p:sldId id="277" r:id="rId6"/>
    <p:sldId id="263" r:id="rId7"/>
    <p:sldId id="278" r:id="rId8"/>
    <p:sldId id="261" r:id="rId9"/>
    <p:sldId id="279" r:id="rId10"/>
    <p:sldId id="264" r:id="rId11"/>
    <p:sldId id="280" r:id="rId12"/>
  </p:sldIdLst>
  <p:sldSz cx="9144000" cy="5143500" type="screen16x9"/>
  <p:notesSz cx="6858000" cy="9144000"/>
  <p:embeddedFontLst>
    <p:embeddedFont>
      <p:font typeface="DM Sans" pitchFamily="2" charset="0"/>
      <p:regular r:id="rId14"/>
      <p:bold r:id="rId15"/>
      <p:italic r:id="rId16"/>
      <p:boldItalic r:id="rId17"/>
    </p:embeddedFont>
    <p:embeddedFont>
      <p:font typeface="Nunito Black" pitchFamily="2" charset="0"/>
      <p:bold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FC55E04-D318-1027-C680-1538023096A2}" name="Min, Eugene" initials="ME" userId="S::emin2@vt.edu::2ea46746-7676-43f1-8f9a-06a544c4386b" providerId="AD"/>
  <p188:author id="{40F410ED-5487-0816-8966-365E76B91C1B}" name="Teaford, Jordan" initials="TJ" userId="S::jdteaford@vt.edu::e503a909-ddd4-48c1-9858-0495cb103f68"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5D8588-1B61-E8F2-0B72-13B9636D8BB9}" v="3" dt="2024-04-30T17:52:22.629"/>
    <p1510:client id="{8DEAF333-A30B-BA4B-1669-26C0062D105D}" v="17" dt="2024-04-30T03:27:48.402"/>
    <p1510:client id="{9E5C8773-8CBD-2958-1254-28E5A75EEFF6}" v="5" dt="2024-04-30T01:26:29.107"/>
  </p1510:revLst>
</p1510:revInfo>
</file>

<file path=ppt/tableStyles.xml><?xml version="1.0" encoding="utf-8"?>
<a:tblStyleLst xmlns:a="http://schemas.openxmlformats.org/drawingml/2006/main" def="{A0536A7E-FBDD-4730-A2E1-6E5CE8527EDE}">
  <a:tblStyle styleId="{A0536A7E-FBDD-4730-A2E1-6E5CE8527ED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4.fntdata"/><Relationship Id="rId25" Type="http://schemas.microsoft.com/office/2018/10/relationships/authors" Target="authors.xml"/><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1.fntdata"/><Relationship Id="rId22" Type="http://schemas.openxmlformats.org/officeDocument/2006/relationships/theme" Target="theme/theme1.xml"/></Relationships>
</file>

<file path=ppt/comments/modernComment_105_0.xml><?xml version="1.0" encoding="utf-8"?>
<p188:cmLst xmlns:a="http://schemas.openxmlformats.org/drawingml/2006/main" xmlns:r="http://schemas.openxmlformats.org/officeDocument/2006/relationships" xmlns:p188="http://schemas.microsoft.com/office/powerpoint/2018/8/main">
  <p188:cm id="{218C116B-B13E-4920-871B-1A6B0A138810}" authorId="{DFC55E04-D318-1027-C680-1538023096A2}" status="resolved" created="2024-04-24T22:20:57.078" complete="100000">
    <pc:sldMkLst xmlns:pc="http://schemas.microsoft.com/office/powerpoint/2013/main/command">
      <pc:docMk/>
      <pc:sldMk cId="0" sldId="261"/>
    </pc:sldMkLst>
    <p188:txBody>
      <a:bodyPr/>
      <a:lstStyle/>
      <a:p>
        <a:r>
          <a:rPr lang="en-US"/>
          <a:t>Put a video of our demo in here</a:t>
        </a:r>
      </a:p>
    </p188:txBody>
    <p188:extLst>
      <p:ext xmlns:p="http://schemas.openxmlformats.org/presentationml/2006/main" uri="{57CB4572-C831-44C2-8A1C-0ADB6CCDFE69}">
        <p223:reactions xmlns:p223="http://schemas.microsoft.com/office/powerpoint/2022/03/main">
          <p223:rxn type="👍">
            <p223:instance time="2024-04-30T17:52:18.629" authorId="{40F410ED-5487-0816-8966-365E76B91C1B}"/>
          </p223:rxn>
        </p223:reactions>
      </p:ext>
    </p188:extLst>
  </p188:cm>
</p188:cmLst>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p:cNvGrpSpPr/>
        <p:nvPr/>
      </p:nvGrpSpPr>
      <p:grpSpPr>
        <a:xfrm>
          <a:off x="0" y="0"/>
          <a:ext cx="0" cy="0"/>
          <a:chOff x="0" y="0"/>
          <a:chExt cx="0" cy="0"/>
        </a:xfrm>
      </p:grpSpPr>
      <p:sp>
        <p:nvSpPr>
          <p:cNvPr id="824" name="Google Shape;824;g2b946f83e57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 name="Google Shape;825;g2b946f83e57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5248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
        <p:cNvGrpSpPr/>
        <p:nvPr/>
      </p:nvGrpSpPr>
      <p:grpSpPr>
        <a:xfrm>
          <a:off x="0" y="0"/>
          <a:ext cx="0" cy="0"/>
          <a:chOff x="0" y="0"/>
          <a:chExt cx="0" cy="0"/>
        </a:xfrm>
      </p:grpSpPr>
      <p:sp>
        <p:nvSpPr>
          <p:cNvPr id="904" name="Google Shape;904;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 name="Google Shape;905;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99413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Our three biggest features are </a:t>
            </a:r>
          </a:p>
          <a:p>
            <a:pPr marL="0" indent="0">
              <a:buNone/>
            </a:pPr>
            <a:r>
              <a:rPr lang="en-US"/>
              <a:t> - user friendly search functions that allow users to find information on instructors and courses</a:t>
            </a:r>
          </a:p>
          <a:p>
            <a:pPr marL="0" indent="0">
              <a:buNone/>
            </a:pPr>
            <a:r>
              <a:rPr lang="en-US"/>
              <a:t> - simple and intuitive visualizations of data like GPA values for specific instructors or courses, and</a:t>
            </a:r>
          </a:p>
          <a:p>
            <a:pPr marL="0" indent="0">
              <a:buNone/>
            </a:pPr>
            <a:r>
              <a:rPr lang="en-US"/>
              <a:t> - admin privileges that grant certain individuals permissions to update the database and student accounts</a:t>
            </a:r>
          </a:p>
          <a:p>
            <a:pPr marL="0" indent="0">
              <a:buNone/>
            </a:pPr>
            <a:endParaRPr lang="en-US"/>
          </a:p>
          <a:p>
            <a:pPr marL="0" indent="0">
              <a:buNone/>
            </a:pPr>
            <a:r>
              <a:rPr lang="en-US"/>
              <a:t>The main features of our app is search functions that allow the user to find information on instructors and courses, visualization of that information, and admin privileges that let certain individuals to update the database and student accounts.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05547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6" name="Google Shape;996;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41694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27eff44cef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27eff44cef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10" name="Google Shape;10;p2"/>
          <p:cNvSpPr txBox="1">
            <a:spLocks noGrp="1"/>
          </p:cNvSpPr>
          <p:nvPr>
            <p:ph type="ctrTitle"/>
          </p:nvPr>
        </p:nvSpPr>
        <p:spPr>
          <a:xfrm>
            <a:off x="839200" y="1179825"/>
            <a:ext cx="4811100" cy="21804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300" b="0">
                <a:latin typeface="Nunito Black"/>
                <a:ea typeface="Nunito Black"/>
                <a:cs typeface="Nunito Black"/>
                <a:sym typeface="Nunito Black"/>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839200" y="3360248"/>
            <a:ext cx="4811100" cy="393600"/>
          </a:xfrm>
          <a:prstGeom prst="rect">
            <a:avLst/>
          </a:prstGeom>
          <a:ln>
            <a:noFill/>
          </a:ln>
        </p:spPr>
        <p:txBody>
          <a:bodyPr spcFirstLastPara="1" wrap="square" lIns="91425" tIns="91425" rIns="91425" bIns="91425" anchor="t" anchorCtr="0">
            <a:noAutofit/>
          </a:bodyPr>
          <a:lstStyle>
            <a:lvl1pPr lvl="0">
              <a:lnSpc>
                <a:spcPct val="115000"/>
              </a:lnSpc>
              <a:spcBef>
                <a:spcPts val="0"/>
              </a:spcBef>
              <a:spcAft>
                <a:spcPts val="0"/>
              </a:spcAft>
              <a:buSzPts val="1400"/>
              <a:buNone/>
              <a:defRPr sz="1600">
                <a:latin typeface="DM Sans"/>
                <a:ea typeface="DM Sans"/>
                <a:cs typeface="DM Sans"/>
                <a:sym typeface="DM Sans"/>
              </a:defRPr>
            </a:lvl1pPr>
            <a:lvl2pPr lvl="1" algn="ctr">
              <a:lnSpc>
                <a:spcPct val="115000"/>
              </a:lnSpc>
              <a:spcBef>
                <a:spcPts val="0"/>
              </a:spcBef>
              <a:spcAft>
                <a:spcPts val="0"/>
              </a:spcAft>
              <a:buSzPts val="1800"/>
              <a:buNone/>
              <a:defRPr sz="1800"/>
            </a:lvl2pPr>
            <a:lvl3pPr lvl="2" algn="ctr">
              <a:lnSpc>
                <a:spcPct val="115000"/>
              </a:lnSpc>
              <a:spcBef>
                <a:spcPts val="0"/>
              </a:spcBef>
              <a:spcAft>
                <a:spcPts val="0"/>
              </a:spcAft>
              <a:buSzPts val="1800"/>
              <a:buNone/>
              <a:defRPr sz="1800"/>
            </a:lvl3pPr>
            <a:lvl4pPr lvl="3" algn="ctr">
              <a:lnSpc>
                <a:spcPct val="115000"/>
              </a:lnSpc>
              <a:spcBef>
                <a:spcPts val="0"/>
              </a:spcBef>
              <a:spcAft>
                <a:spcPts val="0"/>
              </a:spcAft>
              <a:buSzPts val="1800"/>
              <a:buNone/>
              <a:defRPr sz="1800"/>
            </a:lvl4pPr>
            <a:lvl5pPr lvl="4" algn="ctr">
              <a:lnSpc>
                <a:spcPct val="115000"/>
              </a:lnSpc>
              <a:spcBef>
                <a:spcPts val="0"/>
              </a:spcBef>
              <a:spcAft>
                <a:spcPts val="0"/>
              </a:spcAft>
              <a:buSzPts val="1800"/>
              <a:buNone/>
              <a:defRPr sz="1800"/>
            </a:lvl5pPr>
            <a:lvl6pPr lvl="5" algn="ctr">
              <a:lnSpc>
                <a:spcPct val="115000"/>
              </a:lnSpc>
              <a:spcBef>
                <a:spcPts val="0"/>
              </a:spcBef>
              <a:spcAft>
                <a:spcPts val="0"/>
              </a:spcAft>
              <a:buSzPts val="1800"/>
              <a:buNone/>
              <a:defRPr sz="1800"/>
            </a:lvl6pPr>
            <a:lvl7pPr lvl="6" algn="ctr">
              <a:lnSpc>
                <a:spcPct val="115000"/>
              </a:lnSpc>
              <a:spcBef>
                <a:spcPts val="0"/>
              </a:spcBef>
              <a:spcAft>
                <a:spcPts val="0"/>
              </a:spcAft>
              <a:buSzPts val="1800"/>
              <a:buNone/>
              <a:defRPr sz="1800"/>
            </a:lvl7pPr>
            <a:lvl8pPr lvl="7" algn="ctr">
              <a:lnSpc>
                <a:spcPct val="115000"/>
              </a:lnSpc>
              <a:spcBef>
                <a:spcPts val="0"/>
              </a:spcBef>
              <a:spcAft>
                <a:spcPts val="0"/>
              </a:spcAft>
              <a:buSzPts val="1800"/>
              <a:buNone/>
              <a:defRPr sz="1800"/>
            </a:lvl8pPr>
            <a:lvl9pPr lvl="8" algn="ctr">
              <a:lnSpc>
                <a:spcPct val="115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50"/>
        <p:cNvGrpSpPr/>
        <p:nvPr/>
      </p:nvGrpSpPr>
      <p:grpSpPr>
        <a:xfrm>
          <a:off x="0" y="0"/>
          <a:ext cx="0" cy="0"/>
          <a:chOff x="0" y="0"/>
          <a:chExt cx="0" cy="0"/>
        </a:xfrm>
      </p:grpSpPr>
      <p:pic>
        <p:nvPicPr>
          <p:cNvPr id="351" name="Google Shape;351;p11"/>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352" name="Google Shape;352;p11"/>
          <p:cNvSpPr txBox="1">
            <a:spLocks noGrp="1"/>
          </p:cNvSpPr>
          <p:nvPr>
            <p:ph type="title" hasCustomPrompt="1"/>
          </p:nvPr>
        </p:nvSpPr>
        <p:spPr>
          <a:xfrm>
            <a:off x="4471675" y="1856225"/>
            <a:ext cx="3767700" cy="10002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9600"/>
              <a:buNone/>
              <a:defRPr sz="6000" b="0">
                <a:latin typeface="Nunito Black"/>
                <a:ea typeface="Nunito Black"/>
                <a:cs typeface="Nunito Black"/>
                <a:sym typeface="Nunito Black"/>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53" name="Google Shape;353;p11"/>
          <p:cNvSpPr txBox="1">
            <a:spLocks noGrp="1"/>
          </p:cNvSpPr>
          <p:nvPr>
            <p:ph type="subTitle" idx="1"/>
          </p:nvPr>
        </p:nvSpPr>
        <p:spPr>
          <a:xfrm>
            <a:off x="4471675" y="2716749"/>
            <a:ext cx="3767700" cy="9129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600"/>
              <a:buNone/>
              <a:defRPr sz="1600">
                <a:latin typeface="DM Sans"/>
                <a:ea typeface="DM Sans"/>
                <a:cs typeface="DM Sans"/>
                <a:sym typeface="DM Sans"/>
              </a:defRPr>
            </a:lvl1pPr>
            <a:lvl2pPr lvl="1" algn="ctr" rtl="0">
              <a:lnSpc>
                <a:spcPct val="115000"/>
              </a:lnSpc>
              <a:spcBef>
                <a:spcPts val="0"/>
              </a:spcBef>
              <a:spcAft>
                <a:spcPts val="0"/>
              </a:spcAft>
              <a:buSzPts val="1600"/>
              <a:buNone/>
              <a:defRPr sz="1600"/>
            </a:lvl2pPr>
            <a:lvl3pPr lvl="2" algn="ctr" rtl="0">
              <a:lnSpc>
                <a:spcPct val="115000"/>
              </a:lnSpc>
              <a:spcBef>
                <a:spcPts val="0"/>
              </a:spcBef>
              <a:spcAft>
                <a:spcPts val="0"/>
              </a:spcAft>
              <a:buSzPts val="1600"/>
              <a:buNone/>
              <a:defRPr sz="1600"/>
            </a:lvl3pPr>
            <a:lvl4pPr lvl="3" algn="ctr" rtl="0">
              <a:lnSpc>
                <a:spcPct val="115000"/>
              </a:lnSpc>
              <a:spcBef>
                <a:spcPts val="0"/>
              </a:spcBef>
              <a:spcAft>
                <a:spcPts val="0"/>
              </a:spcAft>
              <a:buSzPts val="1600"/>
              <a:buNone/>
              <a:defRPr sz="1600"/>
            </a:lvl4pPr>
            <a:lvl5pPr lvl="4" algn="ctr" rtl="0">
              <a:lnSpc>
                <a:spcPct val="115000"/>
              </a:lnSpc>
              <a:spcBef>
                <a:spcPts val="0"/>
              </a:spcBef>
              <a:spcAft>
                <a:spcPts val="0"/>
              </a:spcAft>
              <a:buSzPts val="1600"/>
              <a:buNone/>
              <a:defRPr sz="1600"/>
            </a:lvl5pPr>
            <a:lvl6pPr lvl="5" algn="ctr" rtl="0">
              <a:lnSpc>
                <a:spcPct val="115000"/>
              </a:lnSpc>
              <a:spcBef>
                <a:spcPts val="0"/>
              </a:spcBef>
              <a:spcAft>
                <a:spcPts val="0"/>
              </a:spcAft>
              <a:buSzPts val="1600"/>
              <a:buNone/>
              <a:defRPr sz="1600"/>
            </a:lvl6pPr>
            <a:lvl7pPr lvl="6" algn="ctr" rtl="0">
              <a:lnSpc>
                <a:spcPct val="115000"/>
              </a:lnSpc>
              <a:spcBef>
                <a:spcPts val="0"/>
              </a:spcBef>
              <a:spcAft>
                <a:spcPts val="0"/>
              </a:spcAft>
              <a:buSzPts val="1600"/>
              <a:buNone/>
              <a:defRPr sz="1600"/>
            </a:lvl7pPr>
            <a:lvl8pPr lvl="7" algn="ctr" rtl="0">
              <a:lnSpc>
                <a:spcPct val="115000"/>
              </a:lnSpc>
              <a:spcBef>
                <a:spcPts val="0"/>
              </a:spcBef>
              <a:spcAft>
                <a:spcPts val="0"/>
              </a:spcAft>
              <a:buSzPts val="1600"/>
              <a:buNone/>
              <a:defRPr sz="1600"/>
            </a:lvl8pPr>
            <a:lvl9pPr lvl="8" algn="ctr" rtl="0">
              <a:lnSpc>
                <a:spcPct val="115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35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55"/>
        <p:cNvGrpSpPr/>
        <p:nvPr/>
      </p:nvGrpSpPr>
      <p:grpSpPr>
        <a:xfrm>
          <a:off x="0" y="0"/>
          <a:ext cx="0" cy="0"/>
          <a:chOff x="0" y="0"/>
          <a:chExt cx="0" cy="0"/>
        </a:xfrm>
      </p:grpSpPr>
      <p:pic>
        <p:nvPicPr>
          <p:cNvPr id="356" name="Google Shape;356;p13"/>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357" name="Google Shape;357;p13"/>
          <p:cNvSpPr txBox="1">
            <a:spLocks noGrp="1"/>
          </p:cNvSpPr>
          <p:nvPr>
            <p:ph type="subTitle" idx="1"/>
          </p:nvPr>
        </p:nvSpPr>
        <p:spPr>
          <a:xfrm>
            <a:off x="1029297" y="2462251"/>
            <a:ext cx="2260200" cy="1437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DM Sans"/>
                <a:ea typeface="DM Sans"/>
                <a:cs typeface="DM Sans"/>
                <a:sym typeface="DM Sans"/>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58" name="Google Shape;358;p13"/>
          <p:cNvSpPr txBox="1">
            <a:spLocks noGrp="1"/>
          </p:cNvSpPr>
          <p:nvPr>
            <p:ph type="subTitle" idx="2"/>
          </p:nvPr>
        </p:nvSpPr>
        <p:spPr>
          <a:xfrm>
            <a:off x="3441896" y="2461201"/>
            <a:ext cx="2260200" cy="1437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DM Sans"/>
                <a:ea typeface="DM Sans"/>
                <a:cs typeface="DM Sans"/>
                <a:sym typeface="DM Sans"/>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59" name="Google Shape;359;p13"/>
          <p:cNvSpPr txBox="1">
            <a:spLocks noGrp="1"/>
          </p:cNvSpPr>
          <p:nvPr>
            <p:ph type="subTitle" idx="3"/>
          </p:nvPr>
        </p:nvSpPr>
        <p:spPr>
          <a:xfrm>
            <a:off x="5854503" y="2462251"/>
            <a:ext cx="2260200" cy="1437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DM Sans"/>
                <a:ea typeface="DM Sans"/>
                <a:cs typeface="DM Sans"/>
                <a:sym typeface="DM Sans"/>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60" name="Google Shape;360;p13"/>
          <p:cNvSpPr txBox="1">
            <a:spLocks noGrp="1"/>
          </p:cNvSpPr>
          <p:nvPr>
            <p:ph type="title"/>
          </p:nvPr>
        </p:nvSpPr>
        <p:spPr>
          <a:xfrm>
            <a:off x="720000" y="5974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200"/>
              <a:buNone/>
              <a:defRPr sz="32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361" name="Google Shape;361;p13"/>
          <p:cNvSpPr txBox="1">
            <a:spLocks noGrp="1"/>
          </p:cNvSpPr>
          <p:nvPr>
            <p:ph type="subTitle" idx="4"/>
          </p:nvPr>
        </p:nvSpPr>
        <p:spPr>
          <a:xfrm>
            <a:off x="1029297" y="2040377"/>
            <a:ext cx="2260200" cy="54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362" name="Google Shape;362;p13"/>
          <p:cNvSpPr txBox="1">
            <a:spLocks noGrp="1"/>
          </p:cNvSpPr>
          <p:nvPr>
            <p:ph type="subTitle" idx="5"/>
          </p:nvPr>
        </p:nvSpPr>
        <p:spPr>
          <a:xfrm>
            <a:off x="5854503" y="2040377"/>
            <a:ext cx="2260200" cy="54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363" name="Google Shape;363;p13"/>
          <p:cNvSpPr txBox="1">
            <a:spLocks noGrp="1"/>
          </p:cNvSpPr>
          <p:nvPr>
            <p:ph type="subTitle" idx="6"/>
          </p:nvPr>
        </p:nvSpPr>
        <p:spPr>
          <a:xfrm>
            <a:off x="3441896" y="2040376"/>
            <a:ext cx="2260200" cy="54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grpSp>
        <p:nvGrpSpPr>
          <p:cNvPr id="364" name="Google Shape;364;p13"/>
          <p:cNvGrpSpPr/>
          <p:nvPr/>
        </p:nvGrpSpPr>
        <p:grpSpPr>
          <a:xfrm>
            <a:off x="-353272" y="90275"/>
            <a:ext cx="9945639" cy="5183700"/>
            <a:chOff x="-353272" y="90275"/>
            <a:chExt cx="9945639" cy="5183700"/>
          </a:xfrm>
        </p:grpSpPr>
        <p:grpSp>
          <p:nvGrpSpPr>
            <p:cNvPr id="365" name="Google Shape;365;p13"/>
            <p:cNvGrpSpPr/>
            <p:nvPr/>
          </p:nvGrpSpPr>
          <p:grpSpPr>
            <a:xfrm rot="-10580157">
              <a:off x="7854039" y="4643293"/>
              <a:ext cx="363973" cy="216195"/>
              <a:chOff x="6191763" y="4215150"/>
              <a:chExt cx="261938" cy="155576"/>
            </a:xfrm>
          </p:grpSpPr>
          <p:sp>
            <p:nvSpPr>
              <p:cNvPr id="366" name="Google Shape;366;p13"/>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3"/>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68" name="Google Shape;368;p13"/>
            <p:cNvGrpSpPr/>
            <p:nvPr/>
          </p:nvGrpSpPr>
          <p:grpSpPr>
            <a:xfrm rot="2394761">
              <a:off x="8268456" y="3941258"/>
              <a:ext cx="1170157" cy="904162"/>
              <a:chOff x="8268618" y="3920549"/>
              <a:chExt cx="1170193" cy="904189"/>
            </a:xfrm>
          </p:grpSpPr>
          <p:sp>
            <p:nvSpPr>
              <p:cNvPr id="369" name="Google Shape;369;p13"/>
              <p:cNvSpPr/>
              <p:nvPr/>
            </p:nvSpPr>
            <p:spPr>
              <a:xfrm rot="-766792">
                <a:off x="9337451" y="4122407"/>
                <a:ext cx="1588" cy="1588"/>
              </a:xfrm>
              <a:custGeom>
                <a:avLst/>
                <a:gdLst/>
                <a:ahLst/>
                <a:cxnLst/>
                <a:rect l="l" t="t" r="r" b="b"/>
                <a:pathLst>
                  <a:path w="1" h="1" extrusionOk="0">
                    <a:moveTo>
                      <a:pt x="0" y="0"/>
                    </a:moveTo>
                    <a:lnTo>
                      <a:pt x="1" y="0"/>
                    </a:lnTo>
                    <a:lnTo>
                      <a:pt x="0" y="1"/>
                    </a:lnTo>
                    <a:lnTo>
                      <a:pt x="0" y="0"/>
                    </a:lnTo>
                    <a:close/>
                  </a:path>
                </a:pathLst>
              </a:custGeom>
              <a:solidFill>
                <a:srgbClr val="FF598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3"/>
              <p:cNvSpPr/>
              <p:nvPr/>
            </p:nvSpPr>
            <p:spPr>
              <a:xfrm rot="-766792">
                <a:off x="9337451" y="4122407"/>
                <a:ext cx="1588" cy="1588"/>
              </a:xfrm>
              <a:custGeom>
                <a:avLst/>
                <a:gdLst/>
                <a:ahLst/>
                <a:cxnLst/>
                <a:rect l="l" t="t" r="r" b="b"/>
                <a:pathLst>
                  <a:path w="1" h="1" extrusionOk="0">
                    <a:moveTo>
                      <a:pt x="0" y="0"/>
                    </a:moveTo>
                    <a:lnTo>
                      <a:pt x="1" y="0"/>
                    </a:lnTo>
                    <a:lnTo>
                      <a:pt x="0" y="1"/>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3"/>
              <p:cNvSpPr/>
              <p:nvPr/>
            </p:nvSpPr>
            <p:spPr>
              <a:xfrm rot="-766792">
                <a:off x="8342723" y="4255318"/>
                <a:ext cx="865164" cy="412739"/>
              </a:xfrm>
              <a:custGeom>
                <a:avLst/>
                <a:gdLst/>
                <a:ahLst/>
                <a:cxnLst/>
                <a:rect l="l" t="t" r="r" b="b"/>
                <a:pathLst>
                  <a:path w="333" h="159" extrusionOk="0">
                    <a:moveTo>
                      <a:pt x="25" y="133"/>
                    </a:moveTo>
                    <a:cubicBezTo>
                      <a:pt x="30" y="139"/>
                      <a:pt x="35" y="145"/>
                      <a:pt x="42" y="150"/>
                    </a:cubicBezTo>
                    <a:cubicBezTo>
                      <a:pt x="324" y="107"/>
                      <a:pt x="324" y="107"/>
                      <a:pt x="324" y="107"/>
                    </a:cubicBezTo>
                    <a:cubicBezTo>
                      <a:pt x="329" y="106"/>
                      <a:pt x="329" y="106"/>
                      <a:pt x="329" y="106"/>
                    </a:cubicBezTo>
                    <a:cubicBezTo>
                      <a:pt x="333" y="117"/>
                      <a:pt x="333" y="117"/>
                      <a:pt x="333" y="117"/>
                    </a:cubicBezTo>
                    <a:cubicBezTo>
                      <a:pt x="42" y="159"/>
                      <a:pt x="42" y="159"/>
                      <a:pt x="42" y="159"/>
                    </a:cubicBezTo>
                    <a:cubicBezTo>
                      <a:pt x="24" y="146"/>
                      <a:pt x="10" y="127"/>
                      <a:pt x="4" y="105"/>
                    </a:cubicBezTo>
                    <a:cubicBezTo>
                      <a:pt x="1" y="93"/>
                      <a:pt x="0" y="80"/>
                      <a:pt x="4" y="68"/>
                    </a:cubicBezTo>
                    <a:cubicBezTo>
                      <a:pt x="290" y="0"/>
                      <a:pt x="290" y="0"/>
                      <a:pt x="290" y="0"/>
                    </a:cubicBezTo>
                    <a:cubicBezTo>
                      <a:pt x="295" y="12"/>
                      <a:pt x="295" y="12"/>
                      <a:pt x="295" y="12"/>
                    </a:cubicBezTo>
                    <a:cubicBezTo>
                      <a:pt x="292" y="12"/>
                      <a:pt x="16" y="75"/>
                      <a:pt x="14" y="76"/>
                    </a:cubicBezTo>
                    <a:cubicBezTo>
                      <a:pt x="13" y="76"/>
                      <a:pt x="11" y="76"/>
                      <a:pt x="11" y="76"/>
                    </a:cubicBezTo>
                    <a:cubicBezTo>
                      <a:pt x="6" y="96"/>
                      <a:pt x="14" y="117"/>
                      <a:pt x="25" y="133"/>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13"/>
              <p:cNvSpPr/>
              <p:nvPr/>
            </p:nvSpPr>
            <p:spPr>
              <a:xfrm rot="-766793">
                <a:off x="8300126" y="4026442"/>
                <a:ext cx="985810" cy="395277"/>
              </a:xfrm>
              <a:custGeom>
                <a:avLst/>
                <a:gdLst/>
                <a:ahLst/>
                <a:cxnLst/>
                <a:rect l="l" t="t" r="r" b="b"/>
                <a:pathLst>
                  <a:path w="621" h="249" extrusionOk="0">
                    <a:moveTo>
                      <a:pt x="215" y="115"/>
                    </a:moveTo>
                    <a:lnTo>
                      <a:pt x="621" y="0"/>
                    </a:lnTo>
                    <a:lnTo>
                      <a:pt x="469" y="138"/>
                    </a:lnTo>
                    <a:lnTo>
                      <a:pt x="0" y="249"/>
                    </a:lnTo>
                    <a:lnTo>
                      <a:pt x="215" y="115"/>
                    </a:lnTo>
                    <a:close/>
                  </a:path>
                </a:pathLst>
              </a:custGeom>
              <a:solidFill>
                <a:srgbClr val="7A8CD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13"/>
              <p:cNvSpPr/>
              <p:nvPr/>
            </p:nvSpPr>
            <p:spPr>
              <a:xfrm rot="-766793">
                <a:off x="8300126" y="4026442"/>
                <a:ext cx="985810" cy="395277"/>
              </a:xfrm>
              <a:custGeom>
                <a:avLst/>
                <a:gdLst/>
                <a:ahLst/>
                <a:cxnLst/>
                <a:rect l="l" t="t" r="r" b="b"/>
                <a:pathLst>
                  <a:path w="621" h="249" extrusionOk="0">
                    <a:moveTo>
                      <a:pt x="215" y="115"/>
                    </a:moveTo>
                    <a:lnTo>
                      <a:pt x="621" y="0"/>
                    </a:lnTo>
                    <a:lnTo>
                      <a:pt x="469" y="138"/>
                    </a:lnTo>
                    <a:lnTo>
                      <a:pt x="0" y="249"/>
                    </a:lnTo>
                    <a:lnTo>
                      <a:pt x="215" y="115"/>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3"/>
              <p:cNvSpPr/>
              <p:nvPr/>
            </p:nvSpPr>
            <p:spPr>
              <a:xfrm rot="-766793">
                <a:off x="8300126" y="4026442"/>
                <a:ext cx="985810" cy="395277"/>
              </a:xfrm>
              <a:custGeom>
                <a:avLst/>
                <a:gdLst/>
                <a:ahLst/>
                <a:cxnLst/>
                <a:rect l="l" t="t" r="r" b="b"/>
                <a:pathLst>
                  <a:path w="621" h="249" extrusionOk="0">
                    <a:moveTo>
                      <a:pt x="621" y="0"/>
                    </a:moveTo>
                    <a:lnTo>
                      <a:pt x="215" y="115"/>
                    </a:lnTo>
                    <a:lnTo>
                      <a:pt x="0" y="249"/>
                    </a:lnTo>
                    <a:lnTo>
                      <a:pt x="469" y="138"/>
                    </a:lnTo>
                    <a:lnTo>
                      <a:pt x="621"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3"/>
              <p:cNvSpPr/>
              <p:nvPr/>
            </p:nvSpPr>
            <p:spPr>
              <a:xfrm rot="-766793">
                <a:off x="8300126" y="4026442"/>
                <a:ext cx="985810" cy="395277"/>
              </a:xfrm>
              <a:custGeom>
                <a:avLst/>
                <a:gdLst/>
                <a:ahLst/>
                <a:cxnLst/>
                <a:rect l="l" t="t" r="r" b="b"/>
                <a:pathLst>
                  <a:path w="621" h="249" extrusionOk="0">
                    <a:moveTo>
                      <a:pt x="621" y="0"/>
                    </a:moveTo>
                    <a:lnTo>
                      <a:pt x="215" y="115"/>
                    </a:lnTo>
                    <a:lnTo>
                      <a:pt x="0" y="249"/>
                    </a:lnTo>
                    <a:lnTo>
                      <a:pt x="469" y="138"/>
                    </a:lnTo>
                    <a:lnTo>
                      <a:pt x="62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13"/>
              <p:cNvSpPr/>
              <p:nvPr/>
            </p:nvSpPr>
            <p:spPr>
              <a:xfrm rot="-766792">
                <a:off x="9019169" y="3945027"/>
                <a:ext cx="249231" cy="249231"/>
              </a:xfrm>
              <a:custGeom>
                <a:avLst/>
                <a:gdLst/>
                <a:ahLst/>
                <a:cxnLst/>
                <a:rect l="l" t="t" r="r" b="b"/>
                <a:pathLst>
                  <a:path w="157" h="157" extrusionOk="0">
                    <a:moveTo>
                      <a:pt x="0" y="138"/>
                    </a:moveTo>
                    <a:lnTo>
                      <a:pt x="152" y="0"/>
                    </a:lnTo>
                    <a:lnTo>
                      <a:pt x="157" y="15"/>
                    </a:lnTo>
                    <a:lnTo>
                      <a:pt x="149" y="23"/>
                    </a:lnTo>
                    <a:lnTo>
                      <a:pt x="8" y="157"/>
                    </a:lnTo>
                    <a:lnTo>
                      <a:pt x="0" y="138"/>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3"/>
              <p:cNvSpPr/>
              <p:nvPr/>
            </p:nvSpPr>
            <p:spPr>
              <a:xfrm rot="-766792">
                <a:off x="9172642" y="4135200"/>
                <a:ext cx="223832" cy="306379"/>
              </a:xfrm>
              <a:custGeom>
                <a:avLst/>
                <a:gdLst/>
                <a:ahLst/>
                <a:cxnLst/>
                <a:rect l="l" t="t" r="r" b="b"/>
                <a:pathLst>
                  <a:path w="141" h="193" extrusionOk="0">
                    <a:moveTo>
                      <a:pt x="136" y="0"/>
                    </a:moveTo>
                    <a:lnTo>
                      <a:pt x="141" y="15"/>
                    </a:lnTo>
                    <a:lnTo>
                      <a:pt x="6" y="193"/>
                    </a:lnTo>
                    <a:lnTo>
                      <a:pt x="0" y="175"/>
                    </a:lnTo>
                    <a:lnTo>
                      <a:pt x="136"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13"/>
              <p:cNvSpPr/>
              <p:nvPr/>
            </p:nvSpPr>
            <p:spPr>
              <a:xfrm rot="-766792">
                <a:off x="9172642" y="4135200"/>
                <a:ext cx="223832" cy="306379"/>
              </a:xfrm>
              <a:custGeom>
                <a:avLst/>
                <a:gdLst/>
                <a:ahLst/>
                <a:cxnLst/>
                <a:rect l="l" t="t" r="r" b="b"/>
                <a:pathLst>
                  <a:path w="141" h="193" extrusionOk="0">
                    <a:moveTo>
                      <a:pt x="136" y="0"/>
                    </a:moveTo>
                    <a:lnTo>
                      <a:pt x="141" y="15"/>
                    </a:lnTo>
                    <a:lnTo>
                      <a:pt x="6" y="193"/>
                    </a:lnTo>
                    <a:lnTo>
                      <a:pt x="0" y="175"/>
                    </a:lnTo>
                    <a:lnTo>
                      <a:pt x="13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13"/>
              <p:cNvSpPr/>
              <p:nvPr/>
            </p:nvSpPr>
            <p:spPr>
              <a:xfrm rot="-766791">
                <a:off x="9053775" y="3971797"/>
                <a:ext cx="296855" cy="452425"/>
              </a:xfrm>
              <a:custGeom>
                <a:avLst/>
                <a:gdLst/>
                <a:ahLst/>
                <a:cxnLst/>
                <a:rect l="l" t="t" r="r" b="b"/>
                <a:pathLst>
                  <a:path w="114" h="174" extrusionOk="0">
                    <a:moveTo>
                      <a:pt x="114" y="71"/>
                    </a:moveTo>
                    <a:cubicBezTo>
                      <a:pt x="34" y="174"/>
                      <a:pt x="34" y="174"/>
                      <a:pt x="34" y="174"/>
                    </a:cubicBezTo>
                    <a:cubicBezTo>
                      <a:pt x="0" y="82"/>
                      <a:pt x="0" y="82"/>
                      <a:pt x="0" y="82"/>
                    </a:cubicBezTo>
                    <a:cubicBezTo>
                      <a:pt x="3" y="82"/>
                      <a:pt x="3" y="82"/>
                      <a:pt x="3" y="82"/>
                    </a:cubicBezTo>
                    <a:cubicBezTo>
                      <a:pt x="89" y="0"/>
                      <a:pt x="89" y="0"/>
                      <a:pt x="89" y="0"/>
                    </a:cubicBezTo>
                    <a:cubicBezTo>
                      <a:pt x="90" y="1"/>
                      <a:pt x="114" y="70"/>
                      <a:pt x="114" y="7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13"/>
              <p:cNvSpPr/>
              <p:nvPr/>
            </p:nvSpPr>
            <p:spPr>
              <a:xfrm rot="-766793">
                <a:off x="8363496" y="4285110"/>
                <a:ext cx="827065" cy="354003"/>
              </a:xfrm>
              <a:custGeom>
                <a:avLst/>
                <a:gdLst/>
                <a:ahLst/>
                <a:cxnLst/>
                <a:rect l="l" t="t" r="r" b="b"/>
                <a:pathLst>
                  <a:path w="318" h="136" extrusionOk="0">
                    <a:moveTo>
                      <a:pt x="284" y="0"/>
                    </a:moveTo>
                    <a:cubicBezTo>
                      <a:pt x="318" y="92"/>
                      <a:pt x="318" y="92"/>
                      <a:pt x="318" y="92"/>
                    </a:cubicBezTo>
                    <a:cubicBezTo>
                      <a:pt x="36" y="136"/>
                      <a:pt x="36" y="136"/>
                      <a:pt x="36" y="136"/>
                    </a:cubicBezTo>
                    <a:cubicBezTo>
                      <a:pt x="16" y="119"/>
                      <a:pt x="0" y="90"/>
                      <a:pt x="6" y="64"/>
                    </a:cubicBezTo>
                    <a:cubicBezTo>
                      <a:pt x="284" y="0"/>
                      <a:pt x="284" y="0"/>
                      <a:pt x="284"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3"/>
              <p:cNvSpPr/>
              <p:nvPr/>
            </p:nvSpPr>
            <p:spPr>
              <a:xfrm rot="-766793">
                <a:off x="9079592" y="4115788"/>
                <a:ext cx="114297" cy="111122"/>
              </a:xfrm>
              <a:custGeom>
                <a:avLst/>
                <a:gdLst/>
                <a:ahLst/>
                <a:cxnLst/>
                <a:rect l="l" t="t" r="r" b="b"/>
                <a:pathLst>
                  <a:path w="44" h="43" extrusionOk="0">
                    <a:moveTo>
                      <a:pt x="40" y="4"/>
                    </a:moveTo>
                    <a:cubicBezTo>
                      <a:pt x="25" y="15"/>
                      <a:pt x="13" y="29"/>
                      <a:pt x="0" y="43"/>
                    </a:cubicBezTo>
                    <a:cubicBezTo>
                      <a:pt x="17" y="33"/>
                      <a:pt x="31" y="19"/>
                      <a:pt x="43" y="2"/>
                    </a:cubicBezTo>
                    <a:cubicBezTo>
                      <a:pt x="43" y="2"/>
                      <a:pt x="44" y="1"/>
                      <a:pt x="44" y="0"/>
                    </a:cubicBezTo>
                    <a:cubicBezTo>
                      <a:pt x="43" y="1"/>
                      <a:pt x="41" y="3"/>
                      <a:pt x="40" y="4"/>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3"/>
              <p:cNvSpPr/>
              <p:nvPr/>
            </p:nvSpPr>
            <p:spPr>
              <a:xfrm rot="-766793">
                <a:off x="9164406" y="4036226"/>
                <a:ext cx="50799" cy="49212"/>
              </a:xfrm>
              <a:custGeom>
                <a:avLst/>
                <a:gdLst/>
                <a:ahLst/>
                <a:cxnLst/>
                <a:rect l="l" t="t" r="r" b="b"/>
                <a:pathLst>
                  <a:path w="20" h="19" extrusionOk="0">
                    <a:moveTo>
                      <a:pt x="0" y="19"/>
                    </a:moveTo>
                    <a:cubicBezTo>
                      <a:pt x="8" y="14"/>
                      <a:pt x="15" y="8"/>
                      <a:pt x="20" y="0"/>
                    </a:cubicBezTo>
                    <a:cubicBezTo>
                      <a:pt x="13" y="5"/>
                      <a:pt x="6" y="12"/>
                      <a:pt x="0" y="19"/>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13"/>
              <p:cNvSpPr/>
              <p:nvPr/>
            </p:nvSpPr>
            <p:spPr>
              <a:xfrm rot="-766793">
                <a:off x="9194233" y="4041166"/>
                <a:ext cx="31749" cy="31749"/>
              </a:xfrm>
              <a:custGeom>
                <a:avLst/>
                <a:gdLst/>
                <a:ahLst/>
                <a:cxnLst/>
                <a:rect l="l" t="t" r="r" b="b"/>
                <a:pathLst>
                  <a:path w="12" h="12" extrusionOk="0">
                    <a:moveTo>
                      <a:pt x="0" y="12"/>
                    </a:moveTo>
                    <a:cubicBezTo>
                      <a:pt x="5" y="9"/>
                      <a:pt x="9" y="5"/>
                      <a:pt x="12" y="0"/>
                    </a:cubicBezTo>
                    <a:cubicBezTo>
                      <a:pt x="8" y="4"/>
                      <a:pt x="4" y="7"/>
                      <a:pt x="0" y="12"/>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13"/>
              <p:cNvSpPr/>
              <p:nvPr/>
            </p:nvSpPr>
            <p:spPr>
              <a:xfrm rot="-766795">
                <a:off x="9165535" y="4178996"/>
                <a:ext cx="53973" cy="60323"/>
              </a:xfrm>
              <a:custGeom>
                <a:avLst/>
                <a:gdLst/>
                <a:ahLst/>
                <a:cxnLst/>
                <a:rect l="l" t="t" r="r" b="b"/>
                <a:pathLst>
                  <a:path w="21" h="23" extrusionOk="0">
                    <a:moveTo>
                      <a:pt x="0" y="23"/>
                    </a:moveTo>
                    <a:cubicBezTo>
                      <a:pt x="8" y="16"/>
                      <a:pt x="16" y="9"/>
                      <a:pt x="21" y="0"/>
                    </a:cubicBezTo>
                    <a:cubicBezTo>
                      <a:pt x="13" y="6"/>
                      <a:pt x="6" y="13"/>
                      <a:pt x="0" y="2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13"/>
              <p:cNvSpPr/>
              <p:nvPr/>
            </p:nvSpPr>
            <p:spPr>
              <a:xfrm rot="-766792">
                <a:off x="9261673" y="4102345"/>
                <a:ext cx="49212" cy="57148"/>
              </a:xfrm>
              <a:custGeom>
                <a:avLst/>
                <a:gdLst/>
                <a:ahLst/>
                <a:cxnLst/>
                <a:rect l="l" t="t" r="r" b="b"/>
                <a:pathLst>
                  <a:path w="19" h="22" extrusionOk="0">
                    <a:moveTo>
                      <a:pt x="0" y="22"/>
                    </a:moveTo>
                    <a:cubicBezTo>
                      <a:pt x="7" y="16"/>
                      <a:pt x="14" y="9"/>
                      <a:pt x="19" y="0"/>
                    </a:cubicBezTo>
                    <a:cubicBezTo>
                      <a:pt x="11" y="6"/>
                      <a:pt x="5" y="14"/>
                      <a:pt x="0" y="22"/>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13"/>
              <p:cNvSpPr/>
              <p:nvPr/>
            </p:nvSpPr>
            <p:spPr>
              <a:xfrm rot="-766794">
                <a:off x="8833539" y="4342052"/>
                <a:ext cx="79373" cy="19049"/>
              </a:xfrm>
              <a:custGeom>
                <a:avLst/>
                <a:gdLst/>
                <a:ahLst/>
                <a:cxnLst/>
                <a:rect l="l" t="t" r="r" b="b"/>
                <a:pathLst>
                  <a:path w="31" h="7" extrusionOk="0">
                    <a:moveTo>
                      <a:pt x="0" y="7"/>
                    </a:moveTo>
                    <a:cubicBezTo>
                      <a:pt x="11" y="6"/>
                      <a:pt x="21" y="4"/>
                      <a:pt x="31" y="0"/>
                    </a:cubicBezTo>
                    <a:cubicBezTo>
                      <a:pt x="21" y="0"/>
                      <a:pt x="10" y="3"/>
                      <a:pt x="0" y="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13"/>
              <p:cNvSpPr/>
              <p:nvPr/>
            </p:nvSpPr>
            <p:spPr>
              <a:xfrm rot="-766792">
                <a:off x="8962111" y="4282406"/>
                <a:ext cx="46037" cy="12700"/>
              </a:xfrm>
              <a:custGeom>
                <a:avLst/>
                <a:gdLst/>
                <a:ahLst/>
                <a:cxnLst/>
                <a:rect l="l" t="t" r="r" b="b"/>
                <a:pathLst>
                  <a:path w="18" h="5" extrusionOk="0">
                    <a:moveTo>
                      <a:pt x="0" y="5"/>
                    </a:moveTo>
                    <a:cubicBezTo>
                      <a:pt x="6" y="4"/>
                      <a:pt x="12" y="3"/>
                      <a:pt x="18" y="0"/>
                    </a:cubicBezTo>
                    <a:cubicBezTo>
                      <a:pt x="12" y="1"/>
                      <a:pt x="6" y="2"/>
                      <a:pt x="0" y="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3"/>
              <p:cNvSpPr/>
              <p:nvPr/>
            </p:nvSpPr>
            <p:spPr>
              <a:xfrm rot="-766795">
                <a:off x="8922856" y="4303387"/>
                <a:ext cx="84136" cy="22224"/>
              </a:xfrm>
              <a:custGeom>
                <a:avLst/>
                <a:gdLst/>
                <a:ahLst/>
                <a:cxnLst/>
                <a:rect l="l" t="t" r="r" b="b"/>
                <a:pathLst>
                  <a:path w="32" h="9" extrusionOk="0">
                    <a:moveTo>
                      <a:pt x="0" y="9"/>
                    </a:moveTo>
                    <a:cubicBezTo>
                      <a:pt x="11" y="7"/>
                      <a:pt x="22" y="4"/>
                      <a:pt x="32" y="0"/>
                    </a:cubicBezTo>
                    <a:cubicBezTo>
                      <a:pt x="21" y="1"/>
                      <a:pt x="10" y="4"/>
                      <a:pt x="0" y="9"/>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13"/>
              <p:cNvSpPr/>
              <p:nvPr/>
            </p:nvSpPr>
            <p:spPr>
              <a:xfrm rot="-766794">
                <a:off x="8968944" y="4325734"/>
                <a:ext cx="52387" cy="14288"/>
              </a:xfrm>
              <a:custGeom>
                <a:avLst/>
                <a:gdLst/>
                <a:ahLst/>
                <a:cxnLst/>
                <a:rect l="l" t="t" r="r" b="b"/>
                <a:pathLst>
                  <a:path w="20" h="6" extrusionOk="0">
                    <a:moveTo>
                      <a:pt x="0" y="6"/>
                    </a:moveTo>
                    <a:cubicBezTo>
                      <a:pt x="7" y="5"/>
                      <a:pt x="13" y="3"/>
                      <a:pt x="20" y="0"/>
                    </a:cubicBezTo>
                    <a:cubicBezTo>
                      <a:pt x="13" y="1"/>
                      <a:pt x="6" y="3"/>
                      <a:pt x="0"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13"/>
              <p:cNvSpPr/>
              <p:nvPr/>
            </p:nvSpPr>
            <p:spPr>
              <a:xfrm rot="-766793">
                <a:off x="8489851" y="4449131"/>
                <a:ext cx="273042" cy="68261"/>
              </a:xfrm>
              <a:custGeom>
                <a:avLst/>
                <a:gdLst/>
                <a:ahLst/>
                <a:cxnLst/>
                <a:rect l="l" t="t" r="r" b="b"/>
                <a:pathLst>
                  <a:path w="105" h="26" extrusionOk="0">
                    <a:moveTo>
                      <a:pt x="76" y="3"/>
                    </a:moveTo>
                    <a:cubicBezTo>
                      <a:pt x="50" y="8"/>
                      <a:pt x="25" y="18"/>
                      <a:pt x="0" y="26"/>
                    </a:cubicBezTo>
                    <a:cubicBezTo>
                      <a:pt x="18" y="25"/>
                      <a:pt x="35" y="21"/>
                      <a:pt x="52" y="17"/>
                    </a:cubicBezTo>
                    <a:cubicBezTo>
                      <a:pt x="69" y="12"/>
                      <a:pt x="86" y="6"/>
                      <a:pt x="102" y="0"/>
                    </a:cubicBezTo>
                    <a:cubicBezTo>
                      <a:pt x="103" y="0"/>
                      <a:pt x="104" y="0"/>
                      <a:pt x="105" y="0"/>
                    </a:cubicBezTo>
                    <a:cubicBezTo>
                      <a:pt x="95" y="0"/>
                      <a:pt x="85" y="1"/>
                      <a:pt x="76" y="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13"/>
              <p:cNvSpPr/>
              <p:nvPr/>
            </p:nvSpPr>
            <p:spPr>
              <a:xfrm rot="-766794">
                <a:off x="8699759" y="4451010"/>
                <a:ext cx="74611" cy="14288"/>
              </a:xfrm>
              <a:custGeom>
                <a:avLst/>
                <a:gdLst/>
                <a:ahLst/>
                <a:cxnLst/>
                <a:rect l="l" t="t" r="r" b="b"/>
                <a:pathLst>
                  <a:path w="29" h="6" extrusionOk="0">
                    <a:moveTo>
                      <a:pt x="0" y="6"/>
                    </a:moveTo>
                    <a:cubicBezTo>
                      <a:pt x="10" y="6"/>
                      <a:pt x="20" y="4"/>
                      <a:pt x="29" y="0"/>
                    </a:cubicBezTo>
                    <a:cubicBezTo>
                      <a:pt x="18" y="1"/>
                      <a:pt x="10" y="3"/>
                      <a:pt x="0"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3"/>
              <p:cNvSpPr/>
              <p:nvPr/>
            </p:nvSpPr>
            <p:spPr>
              <a:xfrm rot="-766792">
                <a:off x="8781787" y="4494351"/>
                <a:ext cx="249231" cy="42862"/>
              </a:xfrm>
              <a:custGeom>
                <a:avLst/>
                <a:gdLst/>
                <a:ahLst/>
                <a:cxnLst/>
                <a:rect l="l" t="t" r="r" b="b"/>
                <a:pathLst>
                  <a:path w="96" h="16" extrusionOk="0">
                    <a:moveTo>
                      <a:pt x="95" y="0"/>
                    </a:moveTo>
                    <a:cubicBezTo>
                      <a:pt x="92" y="0"/>
                      <a:pt x="89" y="0"/>
                      <a:pt x="86" y="1"/>
                    </a:cubicBezTo>
                    <a:cubicBezTo>
                      <a:pt x="75" y="1"/>
                      <a:pt x="64" y="2"/>
                      <a:pt x="52" y="3"/>
                    </a:cubicBezTo>
                    <a:cubicBezTo>
                      <a:pt x="34" y="6"/>
                      <a:pt x="19" y="11"/>
                      <a:pt x="0" y="16"/>
                    </a:cubicBezTo>
                    <a:cubicBezTo>
                      <a:pt x="32" y="16"/>
                      <a:pt x="63" y="8"/>
                      <a:pt x="94" y="1"/>
                    </a:cubicBezTo>
                    <a:cubicBezTo>
                      <a:pt x="95" y="1"/>
                      <a:pt x="96" y="0"/>
                      <a:pt x="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13"/>
              <p:cNvSpPr/>
              <p:nvPr/>
            </p:nvSpPr>
            <p:spPr>
              <a:xfrm rot="-766792">
                <a:off x="9069787" y="4429918"/>
                <a:ext cx="36512" cy="7938"/>
              </a:xfrm>
              <a:custGeom>
                <a:avLst/>
                <a:gdLst/>
                <a:ahLst/>
                <a:cxnLst/>
                <a:rect l="l" t="t" r="r" b="b"/>
                <a:pathLst>
                  <a:path w="14" h="3" extrusionOk="0">
                    <a:moveTo>
                      <a:pt x="0" y="3"/>
                    </a:moveTo>
                    <a:cubicBezTo>
                      <a:pt x="5" y="3"/>
                      <a:pt x="9" y="2"/>
                      <a:pt x="14" y="0"/>
                    </a:cubicBezTo>
                    <a:cubicBezTo>
                      <a:pt x="9" y="0"/>
                      <a:pt x="5" y="1"/>
                      <a:pt x="0" y="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13"/>
              <p:cNvSpPr/>
              <p:nvPr/>
            </p:nvSpPr>
            <p:spPr>
              <a:xfrm rot="-766792">
                <a:off x="8349724" y="4228248"/>
                <a:ext cx="1058834" cy="392102"/>
              </a:xfrm>
              <a:custGeom>
                <a:avLst/>
                <a:gdLst/>
                <a:ahLst/>
                <a:cxnLst/>
                <a:rect l="l" t="t" r="r" b="b"/>
                <a:pathLst>
                  <a:path w="407" h="151" extrusionOk="0">
                    <a:moveTo>
                      <a:pt x="402" y="1"/>
                    </a:moveTo>
                    <a:cubicBezTo>
                      <a:pt x="401" y="3"/>
                      <a:pt x="322" y="103"/>
                      <a:pt x="321" y="105"/>
                    </a:cubicBezTo>
                    <a:cubicBezTo>
                      <a:pt x="39" y="149"/>
                      <a:pt x="39" y="149"/>
                      <a:pt x="39" y="149"/>
                    </a:cubicBezTo>
                    <a:cubicBezTo>
                      <a:pt x="39" y="148"/>
                      <a:pt x="39" y="148"/>
                      <a:pt x="39" y="148"/>
                    </a:cubicBezTo>
                    <a:cubicBezTo>
                      <a:pt x="19" y="132"/>
                      <a:pt x="3" y="103"/>
                      <a:pt x="9" y="77"/>
                    </a:cubicBezTo>
                    <a:cubicBezTo>
                      <a:pt x="8" y="77"/>
                      <a:pt x="8" y="77"/>
                      <a:pt x="8" y="77"/>
                    </a:cubicBezTo>
                    <a:cubicBezTo>
                      <a:pt x="8" y="77"/>
                      <a:pt x="8" y="77"/>
                      <a:pt x="8" y="77"/>
                    </a:cubicBezTo>
                    <a:cubicBezTo>
                      <a:pt x="8" y="77"/>
                      <a:pt x="7" y="77"/>
                      <a:pt x="6" y="77"/>
                    </a:cubicBezTo>
                    <a:cubicBezTo>
                      <a:pt x="6" y="77"/>
                      <a:pt x="6" y="77"/>
                      <a:pt x="6" y="77"/>
                    </a:cubicBezTo>
                    <a:cubicBezTo>
                      <a:pt x="6" y="77"/>
                      <a:pt x="6" y="77"/>
                      <a:pt x="6" y="77"/>
                    </a:cubicBezTo>
                    <a:cubicBezTo>
                      <a:pt x="6" y="78"/>
                      <a:pt x="6" y="78"/>
                      <a:pt x="6" y="78"/>
                    </a:cubicBezTo>
                    <a:cubicBezTo>
                      <a:pt x="6" y="78"/>
                      <a:pt x="6" y="78"/>
                      <a:pt x="6" y="78"/>
                    </a:cubicBezTo>
                    <a:cubicBezTo>
                      <a:pt x="6" y="78"/>
                      <a:pt x="6" y="78"/>
                      <a:pt x="6" y="78"/>
                    </a:cubicBezTo>
                    <a:cubicBezTo>
                      <a:pt x="0" y="105"/>
                      <a:pt x="16" y="135"/>
                      <a:pt x="37" y="151"/>
                    </a:cubicBezTo>
                    <a:cubicBezTo>
                      <a:pt x="319" y="108"/>
                      <a:pt x="319" y="108"/>
                      <a:pt x="319" y="108"/>
                    </a:cubicBezTo>
                    <a:cubicBezTo>
                      <a:pt x="324" y="107"/>
                      <a:pt x="324" y="107"/>
                      <a:pt x="324" y="107"/>
                    </a:cubicBezTo>
                    <a:cubicBezTo>
                      <a:pt x="407" y="0"/>
                      <a:pt x="407" y="0"/>
                      <a:pt x="407" y="0"/>
                    </a:cubicBezTo>
                    <a:cubicBezTo>
                      <a:pt x="402" y="1"/>
                      <a:pt x="402" y="1"/>
                      <a:pt x="402" y="1"/>
                    </a:cubicBezTo>
                  </a:path>
                </a:pathLst>
              </a:custGeom>
              <a:solidFill>
                <a:srgbClr val="7A8CD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13"/>
              <p:cNvSpPr/>
              <p:nvPr/>
            </p:nvSpPr>
            <p:spPr>
              <a:xfrm rot="-766793">
                <a:off x="8360698" y="4227019"/>
                <a:ext cx="1047720" cy="392102"/>
              </a:xfrm>
              <a:custGeom>
                <a:avLst/>
                <a:gdLst/>
                <a:ahLst/>
                <a:cxnLst/>
                <a:rect l="l" t="t" r="r" b="b"/>
                <a:pathLst>
                  <a:path w="403" h="151" extrusionOk="0">
                    <a:moveTo>
                      <a:pt x="403" y="0"/>
                    </a:moveTo>
                    <a:cubicBezTo>
                      <a:pt x="398" y="1"/>
                      <a:pt x="398" y="1"/>
                      <a:pt x="398" y="1"/>
                    </a:cubicBezTo>
                    <a:cubicBezTo>
                      <a:pt x="398" y="1"/>
                      <a:pt x="398" y="1"/>
                      <a:pt x="398" y="1"/>
                    </a:cubicBezTo>
                    <a:cubicBezTo>
                      <a:pt x="398" y="1"/>
                      <a:pt x="398" y="1"/>
                      <a:pt x="398" y="1"/>
                    </a:cubicBezTo>
                    <a:cubicBezTo>
                      <a:pt x="397" y="3"/>
                      <a:pt x="318" y="103"/>
                      <a:pt x="317" y="105"/>
                    </a:cubicBezTo>
                    <a:cubicBezTo>
                      <a:pt x="317" y="105"/>
                      <a:pt x="317" y="105"/>
                      <a:pt x="317" y="105"/>
                    </a:cubicBezTo>
                    <a:cubicBezTo>
                      <a:pt x="35" y="149"/>
                      <a:pt x="35" y="149"/>
                      <a:pt x="35" y="149"/>
                    </a:cubicBezTo>
                    <a:cubicBezTo>
                      <a:pt x="35" y="148"/>
                      <a:pt x="35" y="148"/>
                      <a:pt x="35" y="148"/>
                    </a:cubicBezTo>
                    <a:cubicBezTo>
                      <a:pt x="28" y="143"/>
                      <a:pt x="22" y="136"/>
                      <a:pt x="16" y="128"/>
                    </a:cubicBezTo>
                    <a:cubicBezTo>
                      <a:pt x="16" y="128"/>
                      <a:pt x="16" y="128"/>
                      <a:pt x="16" y="128"/>
                    </a:cubicBezTo>
                    <a:cubicBezTo>
                      <a:pt x="16" y="128"/>
                      <a:pt x="16" y="127"/>
                      <a:pt x="16" y="127"/>
                    </a:cubicBezTo>
                    <a:cubicBezTo>
                      <a:pt x="16" y="127"/>
                      <a:pt x="16" y="127"/>
                      <a:pt x="16" y="127"/>
                    </a:cubicBezTo>
                    <a:cubicBezTo>
                      <a:pt x="16" y="127"/>
                      <a:pt x="16" y="127"/>
                      <a:pt x="16" y="127"/>
                    </a:cubicBezTo>
                    <a:cubicBezTo>
                      <a:pt x="11" y="119"/>
                      <a:pt x="7" y="110"/>
                      <a:pt x="5" y="101"/>
                    </a:cubicBezTo>
                    <a:cubicBezTo>
                      <a:pt x="5" y="101"/>
                      <a:pt x="5" y="101"/>
                      <a:pt x="5" y="101"/>
                    </a:cubicBezTo>
                    <a:cubicBezTo>
                      <a:pt x="5" y="101"/>
                      <a:pt x="5" y="101"/>
                      <a:pt x="5" y="101"/>
                    </a:cubicBezTo>
                    <a:cubicBezTo>
                      <a:pt x="5" y="101"/>
                      <a:pt x="5" y="101"/>
                      <a:pt x="5" y="101"/>
                    </a:cubicBezTo>
                    <a:cubicBezTo>
                      <a:pt x="5" y="101"/>
                      <a:pt x="5" y="101"/>
                      <a:pt x="5" y="101"/>
                    </a:cubicBezTo>
                    <a:cubicBezTo>
                      <a:pt x="5" y="100"/>
                      <a:pt x="5" y="100"/>
                      <a:pt x="5" y="100"/>
                    </a:cubicBezTo>
                    <a:cubicBezTo>
                      <a:pt x="5" y="100"/>
                      <a:pt x="5" y="100"/>
                      <a:pt x="5" y="100"/>
                    </a:cubicBezTo>
                    <a:cubicBezTo>
                      <a:pt x="5" y="100"/>
                      <a:pt x="5" y="100"/>
                      <a:pt x="5" y="100"/>
                    </a:cubicBezTo>
                    <a:cubicBezTo>
                      <a:pt x="5" y="100"/>
                      <a:pt x="5" y="100"/>
                      <a:pt x="5" y="100"/>
                    </a:cubicBezTo>
                    <a:cubicBezTo>
                      <a:pt x="4" y="96"/>
                      <a:pt x="4" y="91"/>
                      <a:pt x="4" y="87"/>
                    </a:cubicBezTo>
                    <a:cubicBezTo>
                      <a:pt x="4" y="84"/>
                      <a:pt x="4" y="80"/>
                      <a:pt x="5" y="77"/>
                    </a:cubicBezTo>
                    <a:cubicBezTo>
                      <a:pt x="5" y="77"/>
                      <a:pt x="5" y="77"/>
                      <a:pt x="5" y="77"/>
                    </a:cubicBezTo>
                    <a:cubicBezTo>
                      <a:pt x="4" y="77"/>
                      <a:pt x="4" y="77"/>
                      <a:pt x="4" y="77"/>
                    </a:cubicBezTo>
                    <a:cubicBezTo>
                      <a:pt x="4" y="77"/>
                      <a:pt x="4" y="77"/>
                      <a:pt x="4" y="77"/>
                    </a:cubicBezTo>
                    <a:cubicBezTo>
                      <a:pt x="4" y="77"/>
                      <a:pt x="4" y="77"/>
                      <a:pt x="4" y="77"/>
                    </a:cubicBezTo>
                    <a:cubicBezTo>
                      <a:pt x="4" y="77"/>
                      <a:pt x="4" y="77"/>
                      <a:pt x="4" y="77"/>
                    </a:cubicBezTo>
                    <a:cubicBezTo>
                      <a:pt x="4" y="77"/>
                      <a:pt x="3" y="77"/>
                      <a:pt x="2" y="77"/>
                    </a:cubicBezTo>
                    <a:cubicBezTo>
                      <a:pt x="2" y="77"/>
                      <a:pt x="2" y="77"/>
                      <a:pt x="2" y="77"/>
                    </a:cubicBezTo>
                    <a:cubicBezTo>
                      <a:pt x="2" y="77"/>
                      <a:pt x="2" y="77"/>
                      <a:pt x="2" y="77"/>
                    </a:cubicBezTo>
                    <a:cubicBezTo>
                      <a:pt x="2" y="77"/>
                      <a:pt x="2" y="77"/>
                      <a:pt x="2" y="77"/>
                    </a:cubicBezTo>
                    <a:cubicBezTo>
                      <a:pt x="2" y="77"/>
                      <a:pt x="2" y="77"/>
                      <a:pt x="2" y="77"/>
                    </a:cubicBezTo>
                    <a:cubicBezTo>
                      <a:pt x="2" y="78"/>
                      <a:pt x="2" y="78"/>
                      <a:pt x="2" y="78"/>
                    </a:cubicBezTo>
                    <a:cubicBezTo>
                      <a:pt x="1" y="80"/>
                      <a:pt x="1" y="81"/>
                      <a:pt x="1" y="82"/>
                    </a:cubicBezTo>
                    <a:cubicBezTo>
                      <a:pt x="1" y="85"/>
                      <a:pt x="0" y="87"/>
                      <a:pt x="0" y="89"/>
                    </a:cubicBezTo>
                    <a:cubicBezTo>
                      <a:pt x="1" y="113"/>
                      <a:pt x="14" y="137"/>
                      <a:pt x="33" y="151"/>
                    </a:cubicBezTo>
                    <a:cubicBezTo>
                      <a:pt x="315" y="108"/>
                      <a:pt x="315" y="108"/>
                      <a:pt x="315" y="108"/>
                    </a:cubicBezTo>
                    <a:cubicBezTo>
                      <a:pt x="320" y="107"/>
                      <a:pt x="320" y="107"/>
                      <a:pt x="320" y="107"/>
                    </a:cubicBezTo>
                    <a:cubicBezTo>
                      <a:pt x="403" y="0"/>
                      <a:pt x="403" y="0"/>
                      <a:pt x="403" y="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13"/>
              <p:cNvSpPr/>
              <p:nvPr/>
            </p:nvSpPr>
            <p:spPr>
              <a:xfrm rot="-766794">
                <a:off x="8593174" y="4468991"/>
                <a:ext cx="158746" cy="277805"/>
              </a:xfrm>
              <a:custGeom>
                <a:avLst/>
                <a:gdLst/>
                <a:ahLst/>
                <a:cxnLst/>
                <a:rect l="l" t="t" r="r" b="b"/>
                <a:pathLst>
                  <a:path w="61" h="107" extrusionOk="0">
                    <a:moveTo>
                      <a:pt x="51" y="46"/>
                    </a:moveTo>
                    <a:cubicBezTo>
                      <a:pt x="54" y="59"/>
                      <a:pt x="58" y="72"/>
                      <a:pt x="60" y="85"/>
                    </a:cubicBezTo>
                    <a:cubicBezTo>
                      <a:pt x="60" y="90"/>
                      <a:pt x="61" y="94"/>
                      <a:pt x="61" y="98"/>
                    </a:cubicBezTo>
                    <a:cubicBezTo>
                      <a:pt x="61" y="99"/>
                      <a:pt x="61" y="100"/>
                      <a:pt x="60" y="101"/>
                    </a:cubicBezTo>
                    <a:cubicBezTo>
                      <a:pt x="15" y="107"/>
                      <a:pt x="15" y="107"/>
                      <a:pt x="15" y="107"/>
                    </a:cubicBezTo>
                    <a:cubicBezTo>
                      <a:pt x="19" y="105"/>
                      <a:pt x="13" y="83"/>
                      <a:pt x="12" y="79"/>
                    </a:cubicBezTo>
                    <a:cubicBezTo>
                      <a:pt x="7" y="56"/>
                      <a:pt x="0" y="33"/>
                      <a:pt x="0" y="10"/>
                    </a:cubicBezTo>
                    <a:cubicBezTo>
                      <a:pt x="45" y="0"/>
                      <a:pt x="45" y="0"/>
                      <a:pt x="45" y="0"/>
                    </a:cubicBezTo>
                    <a:cubicBezTo>
                      <a:pt x="45" y="15"/>
                      <a:pt x="48" y="31"/>
                      <a:pt x="51" y="46"/>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13"/>
              <p:cNvSpPr/>
              <p:nvPr/>
            </p:nvSpPr>
            <p:spPr>
              <a:xfrm rot="-766794">
                <a:off x="8624405" y="4675393"/>
                <a:ext cx="147634" cy="69848"/>
              </a:xfrm>
              <a:custGeom>
                <a:avLst/>
                <a:gdLst/>
                <a:ahLst/>
                <a:cxnLst/>
                <a:rect l="l" t="t" r="r" b="b"/>
                <a:pathLst>
                  <a:path w="57" h="27" extrusionOk="0">
                    <a:moveTo>
                      <a:pt x="57" y="21"/>
                    </a:moveTo>
                    <a:cubicBezTo>
                      <a:pt x="12" y="27"/>
                      <a:pt x="12" y="27"/>
                      <a:pt x="12" y="27"/>
                    </a:cubicBezTo>
                    <a:cubicBezTo>
                      <a:pt x="11" y="27"/>
                      <a:pt x="10" y="26"/>
                      <a:pt x="9" y="24"/>
                    </a:cubicBezTo>
                    <a:cubicBezTo>
                      <a:pt x="7" y="20"/>
                      <a:pt x="4" y="7"/>
                      <a:pt x="0" y="7"/>
                    </a:cubicBezTo>
                    <a:cubicBezTo>
                      <a:pt x="45" y="0"/>
                      <a:pt x="45" y="0"/>
                      <a:pt x="45" y="0"/>
                    </a:cubicBezTo>
                    <a:cubicBezTo>
                      <a:pt x="45" y="0"/>
                      <a:pt x="46" y="1"/>
                      <a:pt x="47" y="1"/>
                    </a:cubicBezTo>
                    <a:cubicBezTo>
                      <a:pt x="50" y="5"/>
                      <a:pt x="52" y="20"/>
                      <a:pt x="57" y="2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13"/>
              <p:cNvSpPr/>
              <p:nvPr/>
            </p:nvSpPr>
            <p:spPr>
              <a:xfrm rot="-766794">
                <a:off x="8622161" y="4676902"/>
                <a:ext cx="131759" cy="134934"/>
              </a:xfrm>
              <a:custGeom>
                <a:avLst/>
                <a:gdLst/>
                <a:ahLst/>
                <a:cxnLst/>
                <a:rect l="l" t="t" r="r" b="b"/>
                <a:pathLst>
                  <a:path w="51" h="52" extrusionOk="0">
                    <a:moveTo>
                      <a:pt x="46" y="11"/>
                    </a:moveTo>
                    <a:cubicBezTo>
                      <a:pt x="45" y="19"/>
                      <a:pt x="51" y="41"/>
                      <a:pt x="46" y="46"/>
                    </a:cubicBezTo>
                    <a:cubicBezTo>
                      <a:pt x="46" y="47"/>
                      <a:pt x="3" y="51"/>
                      <a:pt x="2" y="52"/>
                    </a:cubicBezTo>
                    <a:cubicBezTo>
                      <a:pt x="6" y="50"/>
                      <a:pt x="4" y="39"/>
                      <a:pt x="4" y="36"/>
                    </a:cubicBezTo>
                    <a:cubicBezTo>
                      <a:pt x="4" y="29"/>
                      <a:pt x="0" y="12"/>
                      <a:pt x="4" y="7"/>
                    </a:cubicBezTo>
                    <a:cubicBezTo>
                      <a:pt x="4" y="7"/>
                      <a:pt x="48" y="0"/>
                      <a:pt x="48" y="0"/>
                    </a:cubicBezTo>
                    <a:cubicBezTo>
                      <a:pt x="46" y="1"/>
                      <a:pt x="46" y="8"/>
                      <a:pt x="46" y="11"/>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9" name="Google Shape;399;p13"/>
            <p:cNvGrpSpPr/>
            <p:nvPr/>
          </p:nvGrpSpPr>
          <p:grpSpPr>
            <a:xfrm rot="-2849343">
              <a:off x="-238519" y="663130"/>
              <a:ext cx="1313574" cy="889180"/>
              <a:chOff x="6120623" y="1600755"/>
              <a:chExt cx="1889363" cy="1278941"/>
            </a:xfrm>
          </p:grpSpPr>
          <p:sp>
            <p:nvSpPr>
              <p:cNvPr id="400" name="Google Shape;400;p13"/>
              <p:cNvSpPr/>
              <p:nvPr/>
            </p:nvSpPr>
            <p:spPr>
              <a:xfrm>
                <a:off x="6428776" y="2005239"/>
                <a:ext cx="1022683" cy="647174"/>
              </a:xfrm>
              <a:custGeom>
                <a:avLst/>
                <a:gdLst/>
                <a:ahLst/>
                <a:cxnLst/>
                <a:rect l="l" t="t" r="r" b="b"/>
                <a:pathLst>
                  <a:path w="324" h="205" extrusionOk="0">
                    <a:moveTo>
                      <a:pt x="324" y="121"/>
                    </a:moveTo>
                    <a:cubicBezTo>
                      <a:pt x="263" y="116"/>
                      <a:pt x="202" y="112"/>
                      <a:pt x="140" y="107"/>
                    </a:cubicBezTo>
                    <a:cubicBezTo>
                      <a:pt x="102" y="72"/>
                      <a:pt x="64" y="36"/>
                      <a:pt x="26" y="0"/>
                    </a:cubicBezTo>
                    <a:cubicBezTo>
                      <a:pt x="2" y="61"/>
                      <a:pt x="2" y="61"/>
                      <a:pt x="2" y="61"/>
                    </a:cubicBezTo>
                    <a:cubicBezTo>
                      <a:pt x="2" y="62"/>
                      <a:pt x="1" y="64"/>
                      <a:pt x="1" y="65"/>
                    </a:cubicBezTo>
                    <a:cubicBezTo>
                      <a:pt x="0" y="70"/>
                      <a:pt x="1" y="76"/>
                      <a:pt x="3" y="81"/>
                    </a:cubicBezTo>
                    <a:cubicBezTo>
                      <a:pt x="13" y="105"/>
                      <a:pt x="39" y="124"/>
                      <a:pt x="60" y="138"/>
                    </a:cubicBezTo>
                    <a:cubicBezTo>
                      <a:pt x="104" y="166"/>
                      <a:pt x="154" y="187"/>
                      <a:pt x="205" y="197"/>
                    </a:cubicBezTo>
                    <a:cubicBezTo>
                      <a:pt x="229" y="201"/>
                      <a:pt x="257" y="205"/>
                      <a:pt x="280" y="197"/>
                    </a:cubicBezTo>
                    <a:cubicBezTo>
                      <a:pt x="286" y="195"/>
                      <a:pt x="291" y="192"/>
                      <a:pt x="295" y="188"/>
                    </a:cubicBezTo>
                    <a:cubicBezTo>
                      <a:pt x="295" y="187"/>
                      <a:pt x="297" y="185"/>
                      <a:pt x="297" y="185"/>
                    </a:cubicBezTo>
                    <a:cubicBezTo>
                      <a:pt x="298" y="183"/>
                      <a:pt x="298" y="183"/>
                      <a:pt x="298" y="183"/>
                    </a:cubicBezTo>
                    <a:cubicBezTo>
                      <a:pt x="324" y="121"/>
                      <a:pt x="324" y="121"/>
                      <a:pt x="324" y="1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13"/>
              <p:cNvSpPr/>
              <p:nvPr/>
            </p:nvSpPr>
            <p:spPr>
              <a:xfrm>
                <a:off x="6394109" y="2197850"/>
                <a:ext cx="974533" cy="554721"/>
              </a:xfrm>
              <a:custGeom>
                <a:avLst/>
                <a:gdLst/>
                <a:ahLst/>
                <a:cxnLst/>
                <a:rect l="l" t="t" r="r" b="b"/>
                <a:pathLst>
                  <a:path w="309" h="176" extrusionOk="0">
                    <a:moveTo>
                      <a:pt x="308" y="124"/>
                    </a:moveTo>
                    <a:cubicBezTo>
                      <a:pt x="297" y="141"/>
                      <a:pt x="265" y="141"/>
                      <a:pt x="246" y="140"/>
                    </a:cubicBezTo>
                    <a:cubicBezTo>
                      <a:pt x="195" y="136"/>
                      <a:pt x="146" y="118"/>
                      <a:pt x="101" y="94"/>
                    </a:cubicBezTo>
                    <a:cubicBezTo>
                      <a:pt x="73" y="80"/>
                      <a:pt x="46" y="62"/>
                      <a:pt x="26" y="38"/>
                    </a:cubicBezTo>
                    <a:cubicBezTo>
                      <a:pt x="17" y="28"/>
                      <a:pt x="8" y="14"/>
                      <a:pt x="13" y="0"/>
                    </a:cubicBezTo>
                    <a:cubicBezTo>
                      <a:pt x="12" y="2"/>
                      <a:pt x="1" y="32"/>
                      <a:pt x="1" y="34"/>
                    </a:cubicBezTo>
                    <a:cubicBezTo>
                      <a:pt x="0" y="38"/>
                      <a:pt x="0" y="42"/>
                      <a:pt x="1" y="46"/>
                    </a:cubicBezTo>
                    <a:cubicBezTo>
                      <a:pt x="8" y="71"/>
                      <a:pt x="37" y="94"/>
                      <a:pt x="59" y="108"/>
                    </a:cubicBezTo>
                    <a:cubicBezTo>
                      <a:pt x="100" y="135"/>
                      <a:pt x="146" y="154"/>
                      <a:pt x="194" y="165"/>
                    </a:cubicBezTo>
                    <a:cubicBezTo>
                      <a:pt x="221" y="171"/>
                      <a:pt x="260" y="176"/>
                      <a:pt x="285" y="163"/>
                    </a:cubicBezTo>
                    <a:cubicBezTo>
                      <a:pt x="288" y="161"/>
                      <a:pt x="292" y="158"/>
                      <a:pt x="294" y="155"/>
                    </a:cubicBezTo>
                    <a:cubicBezTo>
                      <a:pt x="296" y="154"/>
                      <a:pt x="307" y="124"/>
                      <a:pt x="309" y="122"/>
                    </a:cubicBezTo>
                    <a:lnTo>
                      <a:pt x="308" y="1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13"/>
              <p:cNvSpPr/>
              <p:nvPr/>
            </p:nvSpPr>
            <p:spPr>
              <a:xfrm>
                <a:off x="6871746" y="2298008"/>
                <a:ext cx="1138240" cy="130976"/>
              </a:xfrm>
              <a:custGeom>
                <a:avLst/>
                <a:gdLst/>
                <a:ahLst/>
                <a:cxnLst/>
                <a:rect l="l" t="t" r="r" b="b"/>
                <a:pathLst>
                  <a:path w="361" h="41" extrusionOk="0">
                    <a:moveTo>
                      <a:pt x="361" y="29"/>
                    </a:moveTo>
                    <a:cubicBezTo>
                      <a:pt x="355" y="41"/>
                      <a:pt x="355" y="41"/>
                      <a:pt x="355" y="41"/>
                    </a:cubicBezTo>
                    <a:cubicBezTo>
                      <a:pt x="249" y="33"/>
                      <a:pt x="105" y="22"/>
                      <a:pt x="0" y="14"/>
                    </a:cubicBezTo>
                    <a:cubicBezTo>
                      <a:pt x="6" y="0"/>
                      <a:pt x="6" y="0"/>
                      <a:pt x="6" y="0"/>
                    </a:cubicBezTo>
                    <a:cubicBezTo>
                      <a:pt x="361" y="29"/>
                      <a:pt x="361" y="29"/>
                      <a:pt x="361" y="29"/>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13"/>
              <p:cNvSpPr/>
              <p:nvPr/>
            </p:nvSpPr>
            <p:spPr>
              <a:xfrm>
                <a:off x="6136031" y="1600755"/>
                <a:ext cx="1873954" cy="789707"/>
              </a:xfrm>
              <a:custGeom>
                <a:avLst/>
                <a:gdLst/>
                <a:ahLst/>
                <a:cxnLst/>
                <a:rect l="l" t="t" r="r" b="b"/>
                <a:pathLst>
                  <a:path w="973" h="410" extrusionOk="0">
                    <a:moveTo>
                      <a:pt x="973" y="410"/>
                    </a:moveTo>
                    <a:lnTo>
                      <a:pt x="391" y="362"/>
                    </a:lnTo>
                    <a:lnTo>
                      <a:pt x="0" y="0"/>
                    </a:lnTo>
                    <a:lnTo>
                      <a:pt x="555" y="72"/>
                    </a:lnTo>
                    <a:lnTo>
                      <a:pt x="973" y="41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13"/>
              <p:cNvSpPr/>
              <p:nvPr/>
            </p:nvSpPr>
            <p:spPr>
              <a:xfrm>
                <a:off x="6136031" y="1600755"/>
                <a:ext cx="1873954" cy="789707"/>
              </a:xfrm>
              <a:custGeom>
                <a:avLst/>
                <a:gdLst/>
                <a:ahLst/>
                <a:cxnLst/>
                <a:rect l="l" t="t" r="r" b="b"/>
                <a:pathLst>
                  <a:path w="973" h="410" extrusionOk="0">
                    <a:moveTo>
                      <a:pt x="973" y="410"/>
                    </a:moveTo>
                    <a:lnTo>
                      <a:pt x="391" y="362"/>
                    </a:lnTo>
                    <a:lnTo>
                      <a:pt x="0" y="0"/>
                    </a:lnTo>
                    <a:lnTo>
                      <a:pt x="555" y="72"/>
                    </a:lnTo>
                    <a:lnTo>
                      <a:pt x="973" y="41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5" name="Google Shape;405;p13"/>
              <p:cNvSpPr/>
              <p:nvPr/>
            </p:nvSpPr>
            <p:spPr>
              <a:xfrm>
                <a:off x="6120623" y="1600755"/>
                <a:ext cx="768457" cy="741554"/>
              </a:xfrm>
              <a:custGeom>
                <a:avLst/>
                <a:gdLst/>
                <a:ahLst/>
                <a:cxnLst/>
                <a:rect l="l" t="t" r="r" b="b"/>
                <a:pathLst>
                  <a:path w="244" h="235" extrusionOk="0">
                    <a:moveTo>
                      <a:pt x="244" y="221"/>
                    </a:moveTo>
                    <a:cubicBezTo>
                      <a:pt x="238" y="235"/>
                      <a:pt x="238" y="235"/>
                      <a:pt x="238" y="235"/>
                    </a:cubicBezTo>
                    <a:cubicBezTo>
                      <a:pt x="171" y="172"/>
                      <a:pt x="69" y="77"/>
                      <a:pt x="0" y="13"/>
                    </a:cubicBezTo>
                    <a:cubicBezTo>
                      <a:pt x="5" y="0"/>
                      <a:pt x="5" y="0"/>
                      <a:pt x="5" y="0"/>
                    </a:cubicBezTo>
                    <a:lnTo>
                      <a:pt x="244" y="22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6" name="Google Shape;406;p13"/>
              <p:cNvSpPr/>
              <p:nvPr/>
            </p:nvSpPr>
            <p:spPr>
              <a:xfrm>
                <a:off x="6492332" y="2005239"/>
                <a:ext cx="959125" cy="647174"/>
              </a:xfrm>
              <a:custGeom>
                <a:avLst/>
                <a:gdLst/>
                <a:ahLst/>
                <a:cxnLst/>
                <a:rect l="l" t="t" r="r" b="b"/>
                <a:pathLst>
                  <a:path w="304" h="205" extrusionOk="0">
                    <a:moveTo>
                      <a:pt x="175" y="163"/>
                    </a:moveTo>
                    <a:cubicBezTo>
                      <a:pt x="166" y="167"/>
                      <a:pt x="156" y="166"/>
                      <a:pt x="147" y="166"/>
                    </a:cubicBezTo>
                    <a:cubicBezTo>
                      <a:pt x="126" y="165"/>
                      <a:pt x="105" y="164"/>
                      <a:pt x="84" y="163"/>
                    </a:cubicBezTo>
                    <a:cubicBezTo>
                      <a:pt x="116" y="178"/>
                      <a:pt x="150" y="190"/>
                      <a:pt x="185" y="197"/>
                    </a:cubicBezTo>
                    <a:cubicBezTo>
                      <a:pt x="209" y="201"/>
                      <a:pt x="237" y="205"/>
                      <a:pt x="260" y="197"/>
                    </a:cubicBezTo>
                    <a:cubicBezTo>
                      <a:pt x="266" y="195"/>
                      <a:pt x="271" y="192"/>
                      <a:pt x="275" y="188"/>
                    </a:cubicBezTo>
                    <a:cubicBezTo>
                      <a:pt x="275" y="187"/>
                      <a:pt x="277" y="185"/>
                      <a:pt x="277" y="185"/>
                    </a:cubicBezTo>
                    <a:cubicBezTo>
                      <a:pt x="278" y="183"/>
                      <a:pt x="278" y="183"/>
                      <a:pt x="278" y="183"/>
                    </a:cubicBezTo>
                    <a:cubicBezTo>
                      <a:pt x="304" y="121"/>
                      <a:pt x="304" y="121"/>
                      <a:pt x="304" y="121"/>
                    </a:cubicBezTo>
                    <a:cubicBezTo>
                      <a:pt x="304" y="121"/>
                      <a:pt x="304" y="121"/>
                      <a:pt x="304" y="121"/>
                    </a:cubicBezTo>
                    <a:cubicBezTo>
                      <a:pt x="243" y="116"/>
                      <a:pt x="182" y="112"/>
                      <a:pt x="120" y="107"/>
                    </a:cubicBezTo>
                    <a:cubicBezTo>
                      <a:pt x="82" y="72"/>
                      <a:pt x="44" y="36"/>
                      <a:pt x="6" y="0"/>
                    </a:cubicBezTo>
                    <a:cubicBezTo>
                      <a:pt x="0" y="16"/>
                      <a:pt x="0" y="16"/>
                      <a:pt x="0" y="16"/>
                    </a:cubicBezTo>
                    <a:cubicBezTo>
                      <a:pt x="8" y="30"/>
                      <a:pt x="19" y="42"/>
                      <a:pt x="24" y="49"/>
                    </a:cubicBezTo>
                    <a:cubicBezTo>
                      <a:pt x="34" y="62"/>
                      <a:pt x="46" y="74"/>
                      <a:pt x="60" y="84"/>
                    </a:cubicBezTo>
                    <a:cubicBezTo>
                      <a:pt x="86" y="103"/>
                      <a:pt x="118" y="116"/>
                      <a:pt x="151" y="120"/>
                    </a:cubicBezTo>
                    <a:cubicBezTo>
                      <a:pt x="159" y="121"/>
                      <a:pt x="167" y="121"/>
                      <a:pt x="175" y="124"/>
                    </a:cubicBezTo>
                    <a:cubicBezTo>
                      <a:pt x="182" y="127"/>
                      <a:pt x="189" y="133"/>
                      <a:pt x="190" y="141"/>
                    </a:cubicBezTo>
                    <a:cubicBezTo>
                      <a:pt x="191" y="151"/>
                      <a:pt x="184" y="159"/>
                      <a:pt x="175" y="163"/>
                    </a:cubicBezTo>
                    <a:close/>
                  </a:path>
                </a:pathLst>
              </a:custGeom>
              <a:solidFill>
                <a:srgbClr val="323B5C">
                  <a:alpha val="3100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13"/>
              <p:cNvSpPr/>
              <p:nvPr/>
            </p:nvSpPr>
            <p:spPr>
              <a:xfrm>
                <a:off x="6136031" y="1600755"/>
                <a:ext cx="1873954" cy="789707"/>
              </a:xfrm>
              <a:custGeom>
                <a:avLst/>
                <a:gdLst/>
                <a:ahLst/>
                <a:cxnLst/>
                <a:rect l="l" t="t" r="r" b="b"/>
                <a:pathLst>
                  <a:path w="594" h="250" extrusionOk="0">
                    <a:moveTo>
                      <a:pt x="0" y="0"/>
                    </a:moveTo>
                    <a:cubicBezTo>
                      <a:pt x="239" y="221"/>
                      <a:pt x="239" y="221"/>
                      <a:pt x="239" y="221"/>
                    </a:cubicBezTo>
                    <a:cubicBezTo>
                      <a:pt x="594" y="250"/>
                      <a:pt x="594" y="250"/>
                      <a:pt x="594" y="250"/>
                    </a:cubicBezTo>
                    <a:cubicBezTo>
                      <a:pt x="388" y="83"/>
                      <a:pt x="388" y="83"/>
                      <a:pt x="388" y="83"/>
                    </a:cubicBezTo>
                    <a:cubicBezTo>
                      <a:pt x="391" y="92"/>
                      <a:pt x="395" y="101"/>
                      <a:pt x="395" y="111"/>
                    </a:cubicBezTo>
                    <a:cubicBezTo>
                      <a:pt x="396" y="127"/>
                      <a:pt x="391" y="143"/>
                      <a:pt x="381" y="156"/>
                    </a:cubicBezTo>
                    <a:cubicBezTo>
                      <a:pt x="365" y="176"/>
                      <a:pt x="338" y="186"/>
                      <a:pt x="311" y="186"/>
                    </a:cubicBezTo>
                    <a:cubicBezTo>
                      <a:pt x="304" y="186"/>
                      <a:pt x="297" y="185"/>
                      <a:pt x="290" y="184"/>
                    </a:cubicBezTo>
                    <a:cubicBezTo>
                      <a:pt x="257" y="178"/>
                      <a:pt x="228" y="160"/>
                      <a:pt x="200" y="142"/>
                    </a:cubicBezTo>
                    <a:cubicBezTo>
                      <a:pt x="132" y="98"/>
                      <a:pt x="66" y="51"/>
                      <a:pt x="3" y="0"/>
                    </a:cubicBezTo>
                    <a:cubicBezTo>
                      <a:pt x="0" y="0"/>
                      <a:pt x="0" y="0"/>
                      <a:pt x="0" y="0"/>
                    </a:cubicBezTo>
                  </a:path>
                </a:pathLst>
              </a:custGeom>
              <a:solidFill>
                <a:srgbClr val="323B5C">
                  <a:alpha val="3100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3"/>
              <p:cNvSpPr/>
              <p:nvPr/>
            </p:nvSpPr>
            <p:spPr>
              <a:xfrm>
                <a:off x="7031599" y="1945530"/>
                <a:ext cx="533490" cy="934166"/>
              </a:xfrm>
              <a:custGeom>
                <a:avLst/>
                <a:gdLst/>
                <a:ahLst/>
                <a:cxnLst/>
                <a:rect l="l" t="t" r="r" b="b"/>
                <a:pathLst>
                  <a:path w="169" h="296" extrusionOk="0">
                    <a:moveTo>
                      <a:pt x="166" y="271"/>
                    </a:moveTo>
                    <a:cubicBezTo>
                      <a:pt x="167" y="266"/>
                      <a:pt x="166" y="261"/>
                      <a:pt x="164" y="257"/>
                    </a:cubicBezTo>
                    <a:cubicBezTo>
                      <a:pt x="162" y="252"/>
                      <a:pt x="158" y="248"/>
                      <a:pt x="154" y="247"/>
                    </a:cubicBezTo>
                    <a:cubicBezTo>
                      <a:pt x="169" y="130"/>
                      <a:pt x="169" y="130"/>
                      <a:pt x="169" y="130"/>
                    </a:cubicBezTo>
                    <a:cubicBezTo>
                      <a:pt x="169" y="128"/>
                      <a:pt x="169" y="127"/>
                      <a:pt x="167" y="126"/>
                    </a:cubicBezTo>
                    <a:cubicBezTo>
                      <a:pt x="7" y="1"/>
                      <a:pt x="7" y="1"/>
                      <a:pt x="7" y="1"/>
                    </a:cubicBezTo>
                    <a:cubicBezTo>
                      <a:pt x="6" y="0"/>
                      <a:pt x="3" y="0"/>
                      <a:pt x="2" y="2"/>
                    </a:cubicBezTo>
                    <a:cubicBezTo>
                      <a:pt x="0" y="3"/>
                      <a:pt x="1" y="6"/>
                      <a:pt x="2" y="7"/>
                    </a:cubicBezTo>
                    <a:cubicBezTo>
                      <a:pt x="161" y="131"/>
                      <a:pt x="161" y="131"/>
                      <a:pt x="161" y="131"/>
                    </a:cubicBezTo>
                    <a:cubicBezTo>
                      <a:pt x="146" y="247"/>
                      <a:pt x="146" y="247"/>
                      <a:pt x="146" y="247"/>
                    </a:cubicBezTo>
                    <a:cubicBezTo>
                      <a:pt x="137" y="249"/>
                      <a:pt x="128" y="260"/>
                      <a:pt x="128" y="272"/>
                    </a:cubicBezTo>
                    <a:cubicBezTo>
                      <a:pt x="129" y="277"/>
                      <a:pt x="130" y="282"/>
                      <a:pt x="133" y="287"/>
                    </a:cubicBezTo>
                    <a:cubicBezTo>
                      <a:pt x="139" y="295"/>
                      <a:pt x="152" y="296"/>
                      <a:pt x="159" y="288"/>
                    </a:cubicBezTo>
                    <a:cubicBezTo>
                      <a:pt x="163" y="283"/>
                      <a:pt x="166" y="277"/>
                      <a:pt x="166" y="271"/>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09" name="Google Shape;409;p13"/>
            <p:cNvSpPr/>
            <p:nvPr/>
          </p:nvSpPr>
          <p:spPr>
            <a:xfrm>
              <a:off x="558477" y="90275"/>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13"/>
            <p:cNvSpPr/>
            <p:nvPr/>
          </p:nvSpPr>
          <p:spPr>
            <a:xfrm>
              <a:off x="8268623" y="4824750"/>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BLANK_1_1_1_1_2">
    <p:spTree>
      <p:nvGrpSpPr>
        <p:cNvPr id="1" name="Shape 411"/>
        <p:cNvGrpSpPr/>
        <p:nvPr/>
      </p:nvGrpSpPr>
      <p:grpSpPr>
        <a:xfrm>
          <a:off x="0" y="0"/>
          <a:ext cx="0" cy="0"/>
          <a:chOff x="0" y="0"/>
          <a:chExt cx="0" cy="0"/>
        </a:xfrm>
      </p:grpSpPr>
      <p:pic>
        <p:nvPicPr>
          <p:cNvPr id="412" name="Google Shape;412;p14"/>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413" name="Google Shape;413;p14"/>
          <p:cNvSpPr txBox="1">
            <a:spLocks noGrp="1"/>
          </p:cNvSpPr>
          <p:nvPr>
            <p:ph type="subTitle" idx="1"/>
          </p:nvPr>
        </p:nvSpPr>
        <p:spPr>
          <a:xfrm>
            <a:off x="1111747" y="2062409"/>
            <a:ext cx="3422400" cy="622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14" name="Google Shape;414;p14"/>
          <p:cNvSpPr txBox="1">
            <a:spLocks noGrp="1"/>
          </p:cNvSpPr>
          <p:nvPr>
            <p:ph type="subTitle" idx="2"/>
          </p:nvPr>
        </p:nvSpPr>
        <p:spPr>
          <a:xfrm>
            <a:off x="4762253" y="2062410"/>
            <a:ext cx="3422400" cy="622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15" name="Google Shape;415;p14"/>
          <p:cNvSpPr txBox="1">
            <a:spLocks noGrp="1"/>
          </p:cNvSpPr>
          <p:nvPr>
            <p:ph type="subTitle" idx="3"/>
          </p:nvPr>
        </p:nvSpPr>
        <p:spPr>
          <a:xfrm>
            <a:off x="1111747" y="3615877"/>
            <a:ext cx="3422400" cy="622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16" name="Google Shape;416;p14"/>
          <p:cNvSpPr txBox="1">
            <a:spLocks noGrp="1"/>
          </p:cNvSpPr>
          <p:nvPr>
            <p:ph type="subTitle" idx="4"/>
          </p:nvPr>
        </p:nvSpPr>
        <p:spPr>
          <a:xfrm>
            <a:off x="4762253" y="3615878"/>
            <a:ext cx="3422400" cy="622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17" name="Google Shape;417;p14"/>
          <p:cNvSpPr txBox="1">
            <a:spLocks noGrp="1"/>
          </p:cNvSpPr>
          <p:nvPr>
            <p:ph type="title"/>
          </p:nvPr>
        </p:nvSpPr>
        <p:spPr>
          <a:xfrm>
            <a:off x="720000" y="5974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18" name="Google Shape;418;p14"/>
          <p:cNvSpPr txBox="1">
            <a:spLocks noGrp="1"/>
          </p:cNvSpPr>
          <p:nvPr>
            <p:ph type="title" idx="5" hasCustomPrompt="1"/>
          </p:nvPr>
        </p:nvSpPr>
        <p:spPr>
          <a:xfrm>
            <a:off x="1111747" y="1361250"/>
            <a:ext cx="773700" cy="4476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sz="2100"/>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419" name="Google Shape;419;p14"/>
          <p:cNvSpPr txBox="1">
            <a:spLocks noGrp="1"/>
          </p:cNvSpPr>
          <p:nvPr>
            <p:ph type="title" idx="6" hasCustomPrompt="1"/>
          </p:nvPr>
        </p:nvSpPr>
        <p:spPr>
          <a:xfrm>
            <a:off x="1111747" y="2913568"/>
            <a:ext cx="771300" cy="4476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sz="2100"/>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420" name="Google Shape;420;p14"/>
          <p:cNvSpPr txBox="1">
            <a:spLocks noGrp="1"/>
          </p:cNvSpPr>
          <p:nvPr>
            <p:ph type="title" idx="7" hasCustomPrompt="1"/>
          </p:nvPr>
        </p:nvSpPr>
        <p:spPr>
          <a:xfrm>
            <a:off x="4762248" y="1361887"/>
            <a:ext cx="771300" cy="4464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sz="2100"/>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421" name="Google Shape;421;p14"/>
          <p:cNvSpPr txBox="1">
            <a:spLocks noGrp="1"/>
          </p:cNvSpPr>
          <p:nvPr>
            <p:ph type="title" idx="8" hasCustomPrompt="1"/>
          </p:nvPr>
        </p:nvSpPr>
        <p:spPr>
          <a:xfrm>
            <a:off x="4762248" y="2913569"/>
            <a:ext cx="771300" cy="4476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sz="2100"/>
            </a:lvl1pPr>
            <a:lvl2pPr lvl="1" rtl="0">
              <a:lnSpc>
                <a:spcPct val="115000"/>
              </a:lnSpc>
              <a:spcBef>
                <a:spcPts val="0"/>
              </a:spcBef>
              <a:spcAft>
                <a:spcPts val="0"/>
              </a:spcAft>
              <a:buSzPts val="3000"/>
              <a:buNone/>
              <a:defRPr sz="3000"/>
            </a:lvl2pPr>
            <a:lvl3pPr lvl="2" rtl="0">
              <a:lnSpc>
                <a:spcPct val="115000"/>
              </a:lnSpc>
              <a:spcBef>
                <a:spcPts val="0"/>
              </a:spcBef>
              <a:spcAft>
                <a:spcPts val="0"/>
              </a:spcAft>
              <a:buSzPts val="3000"/>
              <a:buNone/>
              <a:defRPr sz="3000"/>
            </a:lvl3pPr>
            <a:lvl4pPr lvl="3" rtl="0">
              <a:lnSpc>
                <a:spcPct val="115000"/>
              </a:lnSpc>
              <a:spcBef>
                <a:spcPts val="0"/>
              </a:spcBef>
              <a:spcAft>
                <a:spcPts val="0"/>
              </a:spcAft>
              <a:buSzPts val="3000"/>
              <a:buNone/>
              <a:defRPr sz="3000"/>
            </a:lvl4pPr>
            <a:lvl5pPr lvl="4" rtl="0">
              <a:lnSpc>
                <a:spcPct val="115000"/>
              </a:lnSpc>
              <a:spcBef>
                <a:spcPts val="0"/>
              </a:spcBef>
              <a:spcAft>
                <a:spcPts val="0"/>
              </a:spcAft>
              <a:buSzPts val="3000"/>
              <a:buNone/>
              <a:defRPr sz="3000"/>
            </a:lvl5pPr>
            <a:lvl6pPr lvl="5" rtl="0">
              <a:lnSpc>
                <a:spcPct val="115000"/>
              </a:lnSpc>
              <a:spcBef>
                <a:spcPts val="0"/>
              </a:spcBef>
              <a:spcAft>
                <a:spcPts val="0"/>
              </a:spcAft>
              <a:buSzPts val="3000"/>
              <a:buNone/>
              <a:defRPr sz="3000"/>
            </a:lvl6pPr>
            <a:lvl7pPr lvl="6" rtl="0">
              <a:lnSpc>
                <a:spcPct val="115000"/>
              </a:lnSpc>
              <a:spcBef>
                <a:spcPts val="0"/>
              </a:spcBef>
              <a:spcAft>
                <a:spcPts val="0"/>
              </a:spcAft>
              <a:buSzPts val="3000"/>
              <a:buNone/>
              <a:defRPr sz="3000"/>
            </a:lvl7pPr>
            <a:lvl8pPr lvl="7" rtl="0">
              <a:lnSpc>
                <a:spcPct val="115000"/>
              </a:lnSpc>
              <a:spcBef>
                <a:spcPts val="0"/>
              </a:spcBef>
              <a:spcAft>
                <a:spcPts val="0"/>
              </a:spcAft>
              <a:buSzPts val="3000"/>
              <a:buNone/>
              <a:defRPr sz="3000"/>
            </a:lvl8pPr>
            <a:lvl9pPr lvl="8" rtl="0">
              <a:lnSpc>
                <a:spcPct val="115000"/>
              </a:lnSpc>
              <a:spcBef>
                <a:spcPts val="0"/>
              </a:spcBef>
              <a:spcAft>
                <a:spcPts val="0"/>
              </a:spcAft>
              <a:buSzPts val="3000"/>
              <a:buNone/>
              <a:defRPr sz="3000"/>
            </a:lvl9pPr>
          </a:lstStyle>
          <a:p>
            <a:r>
              <a:t>xx%</a:t>
            </a:r>
          </a:p>
        </p:txBody>
      </p:sp>
      <p:sp>
        <p:nvSpPr>
          <p:cNvPr id="422" name="Google Shape;422;p14"/>
          <p:cNvSpPr txBox="1">
            <a:spLocks noGrp="1"/>
          </p:cNvSpPr>
          <p:nvPr>
            <p:ph type="subTitle" idx="9"/>
          </p:nvPr>
        </p:nvSpPr>
        <p:spPr>
          <a:xfrm>
            <a:off x="1111747" y="1741861"/>
            <a:ext cx="3422400" cy="44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423" name="Google Shape;423;p14"/>
          <p:cNvSpPr txBox="1">
            <a:spLocks noGrp="1"/>
          </p:cNvSpPr>
          <p:nvPr>
            <p:ph type="subTitle" idx="13"/>
          </p:nvPr>
        </p:nvSpPr>
        <p:spPr>
          <a:xfrm>
            <a:off x="1111747" y="3295459"/>
            <a:ext cx="34224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424" name="Google Shape;424;p14"/>
          <p:cNvSpPr txBox="1">
            <a:spLocks noGrp="1"/>
          </p:cNvSpPr>
          <p:nvPr>
            <p:ph type="subTitle" idx="14"/>
          </p:nvPr>
        </p:nvSpPr>
        <p:spPr>
          <a:xfrm>
            <a:off x="4762248" y="1741861"/>
            <a:ext cx="34224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425" name="Google Shape;425;p14"/>
          <p:cNvSpPr txBox="1">
            <a:spLocks noGrp="1"/>
          </p:cNvSpPr>
          <p:nvPr>
            <p:ph type="subTitle" idx="15"/>
          </p:nvPr>
        </p:nvSpPr>
        <p:spPr>
          <a:xfrm>
            <a:off x="4762248" y="3295457"/>
            <a:ext cx="34224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grpSp>
        <p:nvGrpSpPr>
          <p:cNvPr id="426" name="Google Shape;426;p14"/>
          <p:cNvGrpSpPr/>
          <p:nvPr/>
        </p:nvGrpSpPr>
        <p:grpSpPr>
          <a:xfrm>
            <a:off x="-656486" y="-20439"/>
            <a:ext cx="9928125" cy="5653899"/>
            <a:chOff x="-656486" y="-20439"/>
            <a:chExt cx="9928125" cy="5653899"/>
          </a:xfrm>
        </p:grpSpPr>
        <p:grpSp>
          <p:nvGrpSpPr>
            <p:cNvPr id="427" name="Google Shape;427;p14"/>
            <p:cNvGrpSpPr/>
            <p:nvPr/>
          </p:nvGrpSpPr>
          <p:grpSpPr>
            <a:xfrm rot="9864516">
              <a:off x="8328688" y="74426"/>
              <a:ext cx="833272" cy="930156"/>
              <a:chOff x="3378650" y="4173525"/>
              <a:chExt cx="573088" cy="639763"/>
            </a:xfrm>
          </p:grpSpPr>
          <p:sp>
            <p:nvSpPr>
              <p:cNvPr id="428" name="Google Shape;428;p14"/>
              <p:cNvSpPr/>
              <p:nvPr/>
            </p:nvSpPr>
            <p:spPr>
              <a:xfrm>
                <a:off x="3378650" y="4173525"/>
                <a:ext cx="276225" cy="309563"/>
              </a:xfrm>
              <a:custGeom>
                <a:avLst/>
                <a:gdLst/>
                <a:ahLst/>
                <a:cxnLst/>
                <a:rect l="l" t="t" r="r" b="b"/>
                <a:pathLst>
                  <a:path w="106" h="119" extrusionOk="0">
                    <a:moveTo>
                      <a:pt x="6" y="5"/>
                    </a:moveTo>
                    <a:cubicBezTo>
                      <a:pt x="6" y="5"/>
                      <a:pt x="6" y="5"/>
                      <a:pt x="6" y="5"/>
                    </a:cubicBezTo>
                    <a:cubicBezTo>
                      <a:pt x="12" y="0"/>
                      <a:pt x="21" y="1"/>
                      <a:pt x="25" y="7"/>
                    </a:cubicBezTo>
                    <a:cubicBezTo>
                      <a:pt x="106" y="102"/>
                      <a:pt x="106" y="102"/>
                      <a:pt x="106" y="102"/>
                    </a:cubicBezTo>
                    <a:cubicBezTo>
                      <a:pt x="85" y="119"/>
                      <a:pt x="85" y="119"/>
                      <a:pt x="85" y="119"/>
                    </a:cubicBezTo>
                    <a:cubicBezTo>
                      <a:pt x="5" y="24"/>
                      <a:pt x="5" y="24"/>
                      <a:pt x="5" y="24"/>
                    </a:cubicBezTo>
                    <a:cubicBezTo>
                      <a:pt x="0" y="18"/>
                      <a:pt x="1" y="10"/>
                      <a:pt x="6"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4"/>
              <p:cNvSpPr/>
              <p:nvPr/>
            </p:nvSpPr>
            <p:spPr>
              <a:xfrm>
                <a:off x="3543750" y="4370375"/>
                <a:ext cx="87313" cy="87313"/>
              </a:xfrm>
              <a:custGeom>
                <a:avLst/>
                <a:gdLst/>
                <a:ahLst/>
                <a:cxnLst/>
                <a:rect l="l" t="t" r="r" b="b"/>
                <a:pathLst>
                  <a:path w="55" h="55" extrusionOk="0">
                    <a:moveTo>
                      <a:pt x="34" y="0"/>
                    </a:moveTo>
                    <a:lnTo>
                      <a:pt x="0" y="30"/>
                    </a:lnTo>
                    <a:lnTo>
                      <a:pt x="21" y="55"/>
                    </a:lnTo>
                    <a:lnTo>
                      <a:pt x="55" y="25"/>
                    </a:lnTo>
                    <a:lnTo>
                      <a:pt x="3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14"/>
              <p:cNvSpPr/>
              <p:nvPr/>
            </p:nvSpPr>
            <p:spPr>
              <a:xfrm>
                <a:off x="3618363" y="4454513"/>
                <a:ext cx="49213" cy="52388"/>
              </a:xfrm>
              <a:custGeom>
                <a:avLst/>
                <a:gdLst/>
                <a:ahLst/>
                <a:cxnLst/>
                <a:rect l="l" t="t" r="r" b="b"/>
                <a:pathLst>
                  <a:path w="31" h="33" extrusionOk="0">
                    <a:moveTo>
                      <a:pt x="10" y="0"/>
                    </a:moveTo>
                    <a:lnTo>
                      <a:pt x="0" y="8"/>
                    </a:lnTo>
                    <a:lnTo>
                      <a:pt x="21" y="33"/>
                    </a:lnTo>
                    <a:lnTo>
                      <a:pt x="31" y="26"/>
                    </a:lnTo>
                    <a:lnTo>
                      <a:pt x="10" y="0"/>
                    </a:lnTo>
                    <a:close/>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14"/>
              <p:cNvSpPr/>
              <p:nvPr/>
            </p:nvSpPr>
            <p:spPr>
              <a:xfrm>
                <a:off x="3618363" y="4454513"/>
                <a:ext cx="49213" cy="52388"/>
              </a:xfrm>
              <a:custGeom>
                <a:avLst/>
                <a:gdLst/>
                <a:ahLst/>
                <a:cxnLst/>
                <a:rect l="l" t="t" r="r" b="b"/>
                <a:pathLst>
                  <a:path w="31" h="33" extrusionOk="0">
                    <a:moveTo>
                      <a:pt x="10" y="0"/>
                    </a:moveTo>
                    <a:lnTo>
                      <a:pt x="0" y="8"/>
                    </a:lnTo>
                    <a:lnTo>
                      <a:pt x="21" y="33"/>
                    </a:lnTo>
                    <a:lnTo>
                      <a:pt x="31" y="26"/>
                    </a:lnTo>
                    <a:lnTo>
                      <a:pt x="10" y="0"/>
                    </a:ln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4"/>
              <p:cNvSpPr/>
              <p:nvPr/>
            </p:nvSpPr>
            <p:spPr>
              <a:xfrm>
                <a:off x="3573913" y="4433875"/>
                <a:ext cx="377825" cy="379413"/>
              </a:xfrm>
              <a:custGeom>
                <a:avLst/>
                <a:gdLst/>
                <a:ahLst/>
                <a:cxnLst/>
                <a:rect l="l" t="t" r="r" b="b"/>
                <a:pathLst>
                  <a:path w="145" h="146" extrusionOk="0">
                    <a:moveTo>
                      <a:pt x="114" y="123"/>
                    </a:moveTo>
                    <a:cubicBezTo>
                      <a:pt x="142" y="100"/>
                      <a:pt x="145" y="59"/>
                      <a:pt x="122" y="31"/>
                    </a:cubicBezTo>
                    <a:cubicBezTo>
                      <a:pt x="99" y="4"/>
                      <a:pt x="58" y="0"/>
                      <a:pt x="31" y="23"/>
                    </a:cubicBezTo>
                    <a:cubicBezTo>
                      <a:pt x="3" y="46"/>
                      <a:pt x="0" y="87"/>
                      <a:pt x="23" y="115"/>
                    </a:cubicBezTo>
                    <a:cubicBezTo>
                      <a:pt x="46" y="142"/>
                      <a:pt x="87" y="146"/>
                      <a:pt x="114" y="123"/>
                    </a:cubicBezTo>
                    <a:moveTo>
                      <a:pt x="36" y="30"/>
                    </a:moveTo>
                    <a:cubicBezTo>
                      <a:pt x="60" y="10"/>
                      <a:pt x="96" y="13"/>
                      <a:pt x="115" y="37"/>
                    </a:cubicBezTo>
                    <a:cubicBezTo>
                      <a:pt x="135" y="60"/>
                      <a:pt x="132" y="96"/>
                      <a:pt x="109" y="116"/>
                    </a:cubicBezTo>
                    <a:cubicBezTo>
                      <a:pt x="85" y="136"/>
                      <a:pt x="49" y="133"/>
                      <a:pt x="30" y="109"/>
                    </a:cubicBezTo>
                    <a:cubicBezTo>
                      <a:pt x="10" y="85"/>
                      <a:pt x="13" y="50"/>
                      <a:pt x="36" y="3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4"/>
              <p:cNvSpPr/>
              <p:nvPr/>
            </p:nvSpPr>
            <p:spPr>
              <a:xfrm>
                <a:off x="3615188" y="4478325"/>
                <a:ext cx="295275" cy="290513"/>
              </a:xfrm>
              <a:custGeom>
                <a:avLst/>
                <a:gdLst/>
                <a:ahLst/>
                <a:cxnLst/>
                <a:rect l="l" t="t" r="r" b="b"/>
                <a:pathLst>
                  <a:path w="113" h="112" extrusionOk="0">
                    <a:moveTo>
                      <a:pt x="56" y="0"/>
                    </a:moveTo>
                    <a:cubicBezTo>
                      <a:pt x="44" y="0"/>
                      <a:pt x="31" y="4"/>
                      <a:pt x="20" y="13"/>
                    </a:cubicBezTo>
                    <a:cubicBezTo>
                      <a:pt x="7" y="24"/>
                      <a:pt x="0" y="40"/>
                      <a:pt x="0" y="56"/>
                    </a:cubicBezTo>
                    <a:cubicBezTo>
                      <a:pt x="0" y="69"/>
                      <a:pt x="5" y="82"/>
                      <a:pt x="14" y="92"/>
                    </a:cubicBezTo>
                    <a:cubicBezTo>
                      <a:pt x="25" y="105"/>
                      <a:pt x="41" y="112"/>
                      <a:pt x="57" y="112"/>
                    </a:cubicBezTo>
                    <a:cubicBezTo>
                      <a:pt x="69" y="112"/>
                      <a:pt x="82" y="108"/>
                      <a:pt x="93" y="99"/>
                    </a:cubicBezTo>
                    <a:cubicBezTo>
                      <a:pt x="106" y="88"/>
                      <a:pt x="113" y="72"/>
                      <a:pt x="113" y="56"/>
                    </a:cubicBezTo>
                    <a:cubicBezTo>
                      <a:pt x="113" y="43"/>
                      <a:pt x="108" y="30"/>
                      <a:pt x="99" y="20"/>
                    </a:cubicBezTo>
                    <a:cubicBezTo>
                      <a:pt x="88" y="7"/>
                      <a:pt x="72" y="0"/>
                      <a:pt x="56"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4" name="Google Shape;434;p14"/>
            <p:cNvGrpSpPr/>
            <p:nvPr/>
          </p:nvGrpSpPr>
          <p:grpSpPr>
            <a:xfrm rot="-10580157">
              <a:off x="8628264" y="897081"/>
              <a:ext cx="363973" cy="216195"/>
              <a:chOff x="6191763" y="4215150"/>
              <a:chExt cx="261938" cy="155576"/>
            </a:xfrm>
          </p:grpSpPr>
          <p:sp>
            <p:nvSpPr>
              <p:cNvPr id="435" name="Google Shape;435;p14"/>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6" name="Google Shape;436;p14"/>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7" name="Google Shape;437;p14"/>
            <p:cNvGrpSpPr/>
            <p:nvPr/>
          </p:nvGrpSpPr>
          <p:grpSpPr>
            <a:xfrm rot="-1189430">
              <a:off x="-617552" y="4801850"/>
              <a:ext cx="1795181" cy="543309"/>
              <a:chOff x="1762838" y="2278475"/>
              <a:chExt cx="1258888" cy="381001"/>
            </a:xfrm>
          </p:grpSpPr>
          <p:sp>
            <p:nvSpPr>
              <p:cNvPr id="438" name="Google Shape;438;p14"/>
              <p:cNvSpPr/>
              <p:nvPr/>
            </p:nvSpPr>
            <p:spPr>
              <a:xfrm>
                <a:off x="1762838" y="2568988"/>
                <a:ext cx="4763" cy="0"/>
              </a:xfrm>
              <a:custGeom>
                <a:avLst/>
                <a:gdLst/>
                <a:ahLst/>
                <a:cxnLst/>
                <a:rect l="l" t="t" r="r" b="b"/>
                <a:pathLst>
                  <a:path w="2" h="120000" extrusionOk="0">
                    <a:moveTo>
                      <a:pt x="0" y="0"/>
                    </a:moveTo>
                    <a:cubicBezTo>
                      <a:pt x="0" y="0"/>
                      <a:pt x="0" y="0"/>
                      <a:pt x="0" y="0"/>
                    </a:cubicBezTo>
                    <a:cubicBezTo>
                      <a:pt x="0" y="0"/>
                      <a:pt x="0" y="0"/>
                      <a:pt x="0"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2" y="0"/>
                    </a:moveTo>
                    <a:cubicBezTo>
                      <a:pt x="2" y="0"/>
                      <a:pt x="2" y="0"/>
                      <a:pt x="2" y="0"/>
                    </a:cubicBezTo>
                    <a:cubicBezTo>
                      <a:pt x="2" y="0"/>
                      <a:pt x="2" y="0"/>
                      <a:pt x="2" y="0"/>
                    </a:cubicBezTo>
                  </a:path>
                </a:pathLst>
              </a:custGeom>
              <a:solidFill>
                <a:srgbClr val="DBE0F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4"/>
              <p:cNvSpPr/>
              <p:nvPr/>
            </p:nvSpPr>
            <p:spPr>
              <a:xfrm>
                <a:off x="3007438" y="2589625"/>
                <a:ext cx="14288" cy="7938"/>
              </a:xfrm>
              <a:custGeom>
                <a:avLst/>
                <a:gdLst/>
                <a:ahLst/>
                <a:cxnLst/>
                <a:rect l="l" t="t" r="r" b="b"/>
                <a:pathLst>
                  <a:path w="5" h="3" extrusionOk="0">
                    <a:moveTo>
                      <a:pt x="1" y="3"/>
                    </a:moveTo>
                    <a:cubicBezTo>
                      <a:pt x="1" y="3"/>
                      <a:pt x="1" y="3"/>
                      <a:pt x="0" y="3"/>
                    </a:cubicBezTo>
                    <a:cubicBezTo>
                      <a:pt x="0" y="3"/>
                      <a:pt x="1" y="3"/>
                      <a:pt x="1" y="3"/>
                    </a:cubicBezTo>
                    <a:moveTo>
                      <a:pt x="1" y="3"/>
                    </a:moveTo>
                    <a:cubicBezTo>
                      <a:pt x="1" y="3"/>
                      <a:pt x="1" y="3"/>
                      <a:pt x="1" y="3"/>
                    </a:cubicBezTo>
                    <a:cubicBezTo>
                      <a:pt x="1" y="3"/>
                      <a:pt x="1" y="3"/>
                      <a:pt x="1" y="3"/>
                    </a:cubicBezTo>
                    <a:moveTo>
                      <a:pt x="2" y="2"/>
                    </a:moveTo>
                    <a:cubicBezTo>
                      <a:pt x="1" y="2"/>
                      <a:pt x="1" y="2"/>
                      <a:pt x="1" y="2"/>
                    </a:cubicBezTo>
                    <a:cubicBezTo>
                      <a:pt x="1" y="2"/>
                      <a:pt x="1" y="2"/>
                      <a:pt x="2" y="2"/>
                    </a:cubicBezTo>
                    <a:moveTo>
                      <a:pt x="2" y="2"/>
                    </a:moveTo>
                    <a:cubicBezTo>
                      <a:pt x="2" y="2"/>
                      <a:pt x="2" y="2"/>
                      <a:pt x="2" y="2"/>
                    </a:cubicBezTo>
                    <a:cubicBezTo>
                      <a:pt x="2" y="2"/>
                      <a:pt x="2" y="2"/>
                      <a:pt x="2" y="2"/>
                    </a:cubicBezTo>
                    <a:moveTo>
                      <a:pt x="3" y="2"/>
                    </a:moveTo>
                    <a:cubicBezTo>
                      <a:pt x="3" y="2"/>
                      <a:pt x="2" y="2"/>
                      <a:pt x="2" y="2"/>
                    </a:cubicBezTo>
                    <a:cubicBezTo>
                      <a:pt x="2" y="2"/>
                      <a:pt x="3" y="2"/>
                      <a:pt x="3" y="2"/>
                    </a:cubicBezTo>
                    <a:moveTo>
                      <a:pt x="3" y="1"/>
                    </a:moveTo>
                    <a:cubicBezTo>
                      <a:pt x="3" y="1"/>
                      <a:pt x="3" y="2"/>
                      <a:pt x="3" y="2"/>
                    </a:cubicBezTo>
                    <a:cubicBezTo>
                      <a:pt x="3" y="2"/>
                      <a:pt x="3" y="1"/>
                      <a:pt x="3" y="1"/>
                    </a:cubicBezTo>
                    <a:moveTo>
                      <a:pt x="3" y="1"/>
                    </a:moveTo>
                    <a:cubicBezTo>
                      <a:pt x="3" y="1"/>
                      <a:pt x="3" y="1"/>
                      <a:pt x="3" y="1"/>
                    </a:cubicBezTo>
                    <a:cubicBezTo>
                      <a:pt x="3" y="1"/>
                      <a:pt x="3" y="1"/>
                      <a:pt x="3" y="1"/>
                    </a:cubicBezTo>
                    <a:moveTo>
                      <a:pt x="4" y="1"/>
                    </a:moveTo>
                    <a:cubicBezTo>
                      <a:pt x="4" y="1"/>
                      <a:pt x="4" y="1"/>
                      <a:pt x="4" y="1"/>
                    </a:cubicBezTo>
                    <a:cubicBezTo>
                      <a:pt x="4" y="1"/>
                      <a:pt x="4" y="1"/>
                      <a:pt x="4" y="1"/>
                    </a:cubicBezTo>
                    <a:moveTo>
                      <a:pt x="5" y="1"/>
                    </a:moveTo>
                    <a:cubicBezTo>
                      <a:pt x="4" y="1"/>
                      <a:pt x="4" y="1"/>
                      <a:pt x="4" y="1"/>
                    </a:cubicBezTo>
                    <a:cubicBezTo>
                      <a:pt x="4" y="1"/>
                      <a:pt x="4" y="1"/>
                      <a:pt x="5" y="1"/>
                    </a:cubicBezTo>
                    <a:moveTo>
                      <a:pt x="5" y="0"/>
                    </a:moveTo>
                    <a:cubicBezTo>
                      <a:pt x="5" y="0"/>
                      <a:pt x="5" y="0"/>
                      <a:pt x="5" y="0"/>
                    </a:cubicBezTo>
                    <a:cubicBezTo>
                      <a:pt x="5" y="0"/>
                      <a:pt x="5" y="0"/>
                      <a:pt x="5" y="0"/>
                    </a:cubicBezTo>
                  </a:path>
                </a:pathLst>
              </a:custGeom>
              <a:solidFill>
                <a:srgbClr val="DBB5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4"/>
              <p:cNvSpPr/>
              <p:nvPr/>
            </p:nvSpPr>
            <p:spPr>
              <a:xfrm>
                <a:off x="1794588" y="2454688"/>
                <a:ext cx="579438" cy="204788"/>
              </a:xfrm>
              <a:custGeom>
                <a:avLst/>
                <a:gdLst/>
                <a:ahLst/>
                <a:cxnLst/>
                <a:rect l="l" t="t" r="r" b="b"/>
                <a:pathLst>
                  <a:path w="223" h="79" extrusionOk="0">
                    <a:moveTo>
                      <a:pt x="4" y="15"/>
                    </a:moveTo>
                    <a:cubicBezTo>
                      <a:pt x="4" y="22"/>
                      <a:pt x="5" y="28"/>
                      <a:pt x="6" y="35"/>
                    </a:cubicBezTo>
                    <a:cubicBezTo>
                      <a:pt x="223" y="72"/>
                      <a:pt x="223" y="72"/>
                      <a:pt x="223" y="72"/>
                    </a:cubicBezTo>
                    <a:cubicBezTo>
                      <a:pt x="223" y="79"/>
                      <a:pt x="223" y="79"/>
                      <a:pt x="223" y="79"/>
                    </a:cubicBezTo>
                    <a:cubicBezTo>
                      <a:pt x="4" y="40"/>
                      <a:pt x="4" y="40"/>
                      <a:pt x="4" y="40"/>
                    </a:cubicBezTo>
                    <a:cubicBezTo>
                      <a:pt x="1" y="27"/>
                      <a:pt x="0" y="13"/>
                      <a:pt x="4" y="0"/>
                    </a:cubicBezTo>
                    <a:cubicBezTo>
                      <a:pt x="223" y="27"/>
                      <a:pt x="223" y="27"/>
                      <a:pt x="223" y="27"/>
                    </a:cubicBezTo>
                    <a:cubicBezTo>
                      <a:pt x="223" y="34"/>
                      <a:pt x="223" y="34"/>
                      <a:pt x="223" y="34"/>
                    </a:cubicBezTo>
                    <a:cubicBezTo>
                      <a:pt x="6" y="6"/>
                      <a:pt x="6" y="6"/>
                      <a:pt x="6" y="6"/>
                    </a:cubicBezTo>
                    <a:cubicBezTo>
                      <a:pt x="5" y="9"/>
                      <a:pt x="5" y="12"/>
                      <a:pt x="4" y="15"/>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4"/>
              <p:cNvSpPr/>
              <p:nvPr/>
            </p:nvSpPr>
            <p:spPr>
              <a:xfrm>
                <a:off x="1804113" y="2470563"/>
                <a:ext cx="569913" cy="171450"/>
              </a:xfrm>
              <a:custGeom>
                <a:avLst/>
                <a:gdLst/>
                <a:ahLst/>
                <a:cxnLst/>
                <a:rect l="l" t="t" r="r" b="b"/>
                <a:pathLst>
                  <a:path w="219" h="66" extrusionOk="0">
                    <a:moveTo>
                      <a:pt x="0" y="10"/>
                    </a:moveTo>
                    <a:cubicBezTo>
                      <a:pt x="0" y="6"/>
                      <a:pt x="1" y="3"/>
                      <a:pt x="2" y="0"/>
                    </a:cubicBezTo>
                    <a:cubicBezTo>
                      <a:pt x="219" y="28"/>
                      <a:pt x="219" y="28"/>
                      <a:pt x="219" y="28"/>
                    </a:cubicBezTo>
                    <a:cubicBezTo>
                      <a:pt x="219" y="66"/>
                      <a:pt x="219" y="66"/>
                      <a:pt x="219" y="66"/>
                    </a:cubicBezTo>
                    <a:cubicBezTo>
                      <a:pt x="2" y="29"/>
                      <a:pt x="2" y="29"/>
                      <a:pt x="2" y="29"/>
                    </a:cubicBezTo>
                    <a:cubicBezTo>
                      <a:pt x="1" y="23"/>
                      <a:pt x="0" y="16"/>
                      <a:pt x="0" y="1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4"/>
              <p:cNvSpPr/>
              <p:nvPr/>
            </p:nvSpPr>
            <p:spPr>
              <a:xfrm>
                <a:off x="2374025" y="2488025"/>
                <a:ext cx="569913" cy="153988"/>
              </a:xfrm>
              <a:custGeom>
                <a:avLst/>
                <a:gdLst/>
                <a:ahLst/>
                <a:cxnLst/>
                <a:rect l="l" t="t" r="r" b="b"/>
                <a:pathLst>
                  <a:path w="359" h="97" extrusionOk="0">
                    <a:moveTo>
                      <a:pt x="0" y="97"/>
                    </a:moveTo>
                    <a:lnTo>
                      <a:pt x="0" y="35"/>
                    </a:lnTo>
                    <a:lnTo>
                      <a:pt x="359" y="0"/>
                    </a:lnTo>
                    <a:lnTo>
                      <a:pt x="357" y="53"/>
                    </a:lnTo>
                    <a:lnTo>
                      <a:pt x="0" y="97"/>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4"/>
              <p:cNvSpPr/>
              <p:nvPr/>
            </p:nvSpPr>
            <p:spPr>
              <a:xfrm>
                <a:off x="2374025" y="2472150"/>
                <a:ext cx="576263" cy="187325"/>
              </a:xfrm>
              <a:custGeom>
                <a:avLst/>
                <a:gdLst/>
                <a:ahLst/>
                <a:cxnLst/>
                <a:rect l="l" t="t" r="r" b="b"/>
                <a:pathLst>
                  <a:path w="363" h="118" extrusionOk="0">
                    <a:moveTo>
                      <a:pt x="360" y="71"/>
                    </a:moveTo>
                    <a:lnTo>
                      <a:pt x="0" y="118"/>
                    </a:lnTo>
                    <a:lnTo>
                      <a:pt x="0" y="107"/>
                    </a:lnTo>
                    <a:lnTo>
                      <a:pt x="357" y="63"/>
                    </a:lnTo>
                    <a:lnTo>
                      <a:pt x="359" y="10"/>
                    </a:lnTo>
                    <a:lnTo>
                      <a:pt x="0" y="45"/>
                    </a:lnTo>
                    <a:lnTo>
                      <a:pt x="0" y="33"/>
                    </a:lnTo>
                    <a:lnTo>
                      <a:pt x="363" y="0"/>
                    </a:lnTo>
                    <a:lnTo>
                      <a:pt x="360" y="7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4"/>
              <p:cNvSpPr/>
              <p:nvPr/>
            </p:nvSpPr>
            <p:spPr>
              <a:xfrm>
                <a:off x="2374025" y="2472150"/>
                <a:ext cx="576263" cy="187325"/>
              </a:xfrm>
              <a:custGeom>
                <a:avLst/>
                <a:gdLst/>
                <a:ahLst/>
                <a:cxnLst/>
                <a:rect l="l" t="t" r="r" b="b"/>
                <a:pathLst>
                  <a:path w="363" h="118" extrusionOk="0">
                    <a:moveTo>
                      <a:pt x="360" y="71"/>
                    </a:moveTo>
                    <a:lnTo>
                      <a:pt x="0" y="118"/>
                    </a:lnTo>
                    <a:lnTo>
                      <a:pt x="0" y="107"/>
                    </a:lnTo>
                    <a:lnTo>
                      <a:pt x="357" y="63"/>
                    </a:lnTo>
                    <a:lnTo>
                      <a:pt x="359" y="10"/>
                    </a:lnTo>
                    <a:lnTo>
                      <a:pt x="0" y="45"/>
                    </a:lnTo>
                    <a:lnTo>
                      <a:pt x="0" y="33"/>
                    </a:lnTo>
                    <a:lnTo>
                      <a:pt x="363" y="0"/>
                    </a:lnTo>
                    <a:lnTo>
                      <a:pt x="360" y="71"/>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4"/>
              <p:cNvSpPr/>
              <p:nvPr/>
            </p:nvSpPr>
            <p:spPr>
              <a:xfrm>
                <a:off x="1804113" y="2422938"/>
                <a:ext cx="1146175" cy="101600"/>
              </a:xfrm>
              <a:custGeom>
                <a:avLst/>
                <a:gdLst/>
                <a:ahLst/>
                <a:cxnLst/>
                <a:rect l="l" t="t" r="r" b="b"/>
                <a:pathLst>
                  <a:path w="722" h="64" extrusionOk="0">
                    <a:moveTo>
                      <a:pt x="0" y="20"/>
                    </a:moveTo>
                    <a:lnTo>
                      <a:pt x="339" y="0"/>
                    </a:lnTo>
                    <a:lnTo>
                      <a:pt x="722" y="31"/>
                    </a:lnTo>
                    <a:lnTo>
                      <a:pt x="359" y="64"/>
                    </a:lnTo>
                    <a:lnTo>
                      <a:pt x="0" y="20"/>
                    </a:lnTo>
                    <a:close/>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4"/>
              <p:cNvSpPr/>
              <p:nvPr/>
            </p:nvSpPr>
            <p:spPr>
              <a:xfrm>
                <a:off x="1804113" y="2422938"/>
                <a:ext cx="1146175" cy="101600"/>
              </a:xfrm>
              <a:custGeom>
                <a:avLst/>
                <a:gdLst/>
                <a:ahLst/>
                <a:cxnLst/>
                <a:rect l="l" t="t" r="r" b="b"/>
                <a:pathLst>
                  <a:path w="722" h="64" extrusionOk="0">
                    <a:moveTo>
                      <a:pt x="0" y="20"/>
                    </a:moveTo>
                    <a:lnTo>
                      <a:pt x="339" y="0"/>
                    </a:lnTo>
                    <a:lnTo>
                      <a:pt x="722" y="31"/>
                    </a:lnTo>
                    <a:lnTo>
                      <a:pt x="359" y="64"/>
                    </a:lnTo>
                    <a:lnTo>
                      <a:pt x="0" y="2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4"/>
              <p:cNvSpPr/>
              <p:nvPr/>
            </p:nvSpPr>
            <p:spPr>
              <a:xfrm>
                <a:off x="2399425" y="2597563"/>
                <a:ext cx="161925" cy="23813"/>
              </a:xfrm>
              <a:custGeom>
                <a:avLst/>
                <a:gdLst/>
                <a:ahLst/>
                <a:cxnLst/>
                <a:rect l="l" t="t" r="r" b="b"/>
                <a:pathLst>
                  <a:path w="62" h="9" extrusionOk="0">
                    <a:moveTo>
                      <a:pt x="49" y="0"/>
                    </a:moveTo>
                    <a:cubicBezTo>
                      <a:pt x="33" y="0"/>
                      <a:pt x="16" y="4"/>
                      <a:pt x="0" y="7"/>
                    </a:cubicBezTo>
                    <a:cubicBezTo>
                      <a:pt x="20" y="9"/>
                      <a:pt x="41" y="6"/>
                      <a:pt x="60" y="0"/>
                    </a:cubicBezTo>
                    <a:cubicBezTo>
                      <a:pt x="61" y="0"/>
                      <a:pt x="61" y="0"/>
                      <a:pt x="62" y="0"/>
                    </a:cubicBezTo>
                    <a:cubicBezTo>
                      <a:pt x="58" y="0"/>
                      <a:pt x="53" y="0"/>
                      <a:pt x="49"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4"/>
              <p:cNvSpPr/>
              <p:nvPr/>
            </p:nvSpPr>
            <p:spPr>
              <a:xfrm>
                <a:off x="2485150" y="2565813"/>
                <a:ext cx="65088" cy="11113"/>
              </a:xfrm>
              <a:custGeom>
                <a:avLst/>
                <a:gdLst/>
                <a:ahLst/>
                <a:cxnLst/>
                <a:rect l="l" t="t" r="r" b="b"/>
                <a:pathLst>
                  <a:path w="25" h="4" extrusionOk="0">
                    <a:moveTo>
                      <a:pt x="0" y="3"/>
                    </a:moveTo>
                    <a:cubicBezTo>
                      <a:pt x="8" y="4"/>
                      <a:pt x="17" y="3"/>
                      <a:pt x="25" y="1"/>
                    </a:cubicBezTo>
                    <a:cubicBezTo>
                      <a:pt x="16" y="0"/>
                      <a:pt x="8" y="1"/>
                      <a:pt x="0" y="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4"/>
              <p:cNvSpPr/>
              <p:nvPr/>
            </p:nvSpPr>
            <p:spPr>
              <a:xfrm>
                <a:off x="2570875" y="2568988"/>
                <a:ext cx="68263" cy="11113"/>
              </a:xfrm>
              <a:custGeom>
                <a:avLst/>
                <a:gdLst/>
                <a:ahLst/>
                <a:cxnLst/>
                <a:rect l="l" t="t" r="r" b="b"/>
                <a:pathLst>
                  <a:path w="26" h="4" extrusionOk="0">
                    <a:moveTo>
                      <a:pt x="0" y="3"/>
                    </a:moveTo>
                    <a:cubicBezTo>
                      <a:pt x="9" y="4"/>
                      <a:pt x="17" y="3"/>
                      <a:pt x="26" y="1"/>
                    </a:cubicBezTo>
                    <a:cubicBezTo>
                      <a:pt x="17" y="0"/>
                      <a:pt x="8" y="1"/>
                      <a:pt x="0" y="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4"/>
              <p:cNvSpPr/>
              <p:nvPr/>
            </p:nvSpPr>
            <p:spPr>
              <a:xfrm>
                <a:off x="2756613" y="2519775"/>
                <a:ext cx="150813" cy="20638"/>
              </a:xfrm>
              <a:custGeom>
                <a:avLst/>
                <a:gdLst/>
                <a:ahLst/>
                <a:cxnLst/>
                <a:rect l="l" t="t" r="r" b="b"/>
                <a:pathLst>
                  <a:path w="58" h="8" extrusionOk="0">
                    <a:moveTo>
                      <a:pt x="0" y="6"/>
                    </a:moveTo>
                    <a:cubicBezTo>
                      <a:pt x="19" y="8"/>
                      <a:pt x="39" y="6"/>
                      <a:pt x="58" y="2"/>
                    </a:cubicBezTo>
                    <a:cubicBezTo>
                      <a:pt x="39" y="0"/>
                      <a:pt x="19" y="1"/>
                      <a:pt x="0" y="6"/>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4"/>
              <p:cNvSpPr/>
              <p:nvPr/>
            </p:nvSpPr>
            <p:spPr>
              <a:xfrm>
                <a:off x="2129550" y="2535650"/>
                <a:ext cx="155575" cy="25400"/>
              </a:xfrm>
              <a:custGeom>
                <a:avLst/>
                <a:gdLst/>
                <a:ahLst/>
                <a:cxnLst/>
                <a:rect l="l" t="t" r="r" b="b"/>
                <a:pathLst>
                  <a:path w="60" h="10" extrusionOk="0">
                    <a:moveTo>
                      <a:pt x="59" y="9"/>
                    </a:moveTo>
                    <a:cubicBezTo>
                      <a:pt x="50" y="6"/>
                      <a:pt x="40" y="3"/>
                      <a:pt x="31" y="1"/>
                    </a:cubicBezTo>
                    <a:cubicBezTo>
                      <a:pt x="21" y="0"/>
                      <a:pt x="10" y="0"/>
                      <a:pt x="0" y="0"/>
                    </a:cubicBezTo>
                    <a:cubicBezTo>
                      <a:pt x="15" y="4"/>
                      <a:pt x="31" y="7"/>
                      <a:pt x="44" y="8"/>
                    </a:cubicBezTo>
                    <a:cubicBezTo>
                      <a:pt x="49" y="9"/>
                      <a:pt x="55" y="9"/>
                      <a:pt x="60" y="10"/>
                    </a:cubicBezTo>
                    <a:cubicBezTo>
                      <a:pt x="60" y="10"/>
                      <a:pt x="59" y="9"/>
                      <a:pt x="59" y="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4"/>
              <p:cNvSpPr/>
              <p:nvPr/>
            </p:nvSpPr>
            <p:spPr>
              <a:xfrm>
                <a:off x="2296238" y="2551525"/>
                <a:ext cx="41275" cy="6350"/>
              </a:xfrm>
              <a:custGeom>
                <a:avLst/>
                <a:gdLst/>
                <a:ahLst/>
                <a:cxnLst/>
                <a:rect l="l" t="t" r="r" b="b"/>
                <a:pathLst>
                  <a:path w="16" h="3" extrusionOk="0">
                    <a:moveTo>
                      <a:pt x="0" y="0"/>
                    </a:moveTo>
                    <a:cubicBezTo>
                      <a:pt x="5" y="2"/>
                      <a:pt x="11" y="3"/>
                      <a:pt x="16" y="3"/>
                    </a:cubicBezTo>
                    <a:cubicBezTo>
                      <a:pt x="11" y="1"/>
                      <a:pt x="6"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4"/>
              <p:cNvSpPr/>
              <p:nvPr/>
            </p:nvSpPr>
            <p:spPr>
              <a:xfrm>
                <a:off x="2297825" y="2565813"/>
                <a:ext cx="39688" cy="7938"/>
              </a:xfrm>
              <a:custGeom>
                <a:avLst/>
                <a:gdLst/>
                <a:ahLst/>
                <a:cxnLst/>
                <a:rect l="l" t="t" r="r" b="b"/>
                <a:pathLst>
                  <a:path w="15" h="3" extrusionOk="0">
                    <a:moveTo>
                      <a:pt x="0" y="1"/>
                    </a:moveTo>
                    <a:cubicBezTo>
                      <a:pt x="5" y="2"/>
                      <a:pt x="10" y="3"/>
                      <a:pt x="15" y="2"/>
                    </a:cubicBezTo>
                    <a:cubicBezTo>
                      <a:pt x="10" y="1"/>
                      <a:pt x="5" y="0"/>
                      <a:pt x="0"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4"/>
              <p:cNvSpPr/>
              <p:nvPr/>
            </p:nvSpPr>
            <p:spPr>
              <a:xfrm>
                <a:off x="1889838" y="2535650"/>
                <a:ext cx="125413" cy="20638"/>
              </a:xfrm>
              <a:custGeom>
                <a:avLst/>
                <a:gdLst/>
                <a:ahLst/>
                <a:cxnLst/>
                <a:rect l="l" t="t" r="r" b="b"/>
                <a:pathLst>
                  <a:path w="48" h="8" extrusionOk="0">
                    <a:moveTo>
                      <a:pt x="0" y="0"/>
                    </a:moveTo>
                    <a:cubicBezTo>
                      <a:pt x="16" y="5"/>
                      <a:pt x="32" y="8"/>
                      <a:pt x="48" y="8"/>
                    </a:cubicBezTo>
                    <a:cubicBezTo>
                      <a:pt x="33" y="2"/>
                      <a:pt x="17"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4"/>
              <p:cNvSpPr/>
              <p:nvPr/>
            </p:nvSpPr>
            <p:spPr>
              <a:xfrm>
                <a:off x="1804113" y="2422938"/>
                <a:ext cx="1146176" cy="101600"/>
              </a:xfrm>
              <a:custGeom>
                <a:avLst/>
                <a:gdLst/>
                <a:ahLst/>
                <a:cxnLst/>
                <a:rect l="l" t="t" r="r" b="b"/>
                <a:pathLst>
                  <a:path w="441" h="39" extrusionOk="0">
                    <a:moveTo>
                      <a:pt x="207" y="0"/>
                    </a:moveTo>
                    <a:cubicBezTo>
                      <a:pt x="167" y="2"/>
                      <a:pt x="167" y="2"/>
                      <a:pt x="167" y="2"/>
                    </a:cubicBezTo>
                    <a:cubicBezTo>
                      <a:pt x="169" y="11"/>
                      <a:pt x="173" y="20"/>
                      <a:pt x="179" y="27"/>
                    </a:cubicBezTo>
                    <a:cubicBezTo>
                      <a:pt x="180" y="28"/>
                      <a:pt x="180" y="28"/>
                      <a:pt x="180" y="28"/>
                    </a:cubicBezTo>
                    <a:cubicBezTo>
                      <a:pt x="103" y="14"/>
                      <a:pt x="103" y="14"/>
                      <a:pt x="103" y="14"/>
                    </a:cubicBezTo>
                    <a:cubicBezTo>
                      <a:pt x="101" y="11"/>
                      <a:pt x="99" y="9"/>
                      <a:pt x="97" y="6"/>
                    </a:cubicBezTo>
                    <a:cubicBezTo>
                      <a:pt x="0" y="12"/>
                      <a:pt x="0" y="12"/>
                      <a:pt x="0" y="12"/>
                    </a:cubicBezTo>
                    <a:cubicBezTo>
                      <a:pt x="219" y="39"/>
                      <a:pt x="219" y="39"/>
                      <a:pt x="219" y="39"/>
                    </a:cubicBezTo>
                    <a:cubicBezTo>
                      <a:pt x="441" y="19"/>
                      <a:pt x="441" y="19"/>
                      <a:pt x="441" y="19"/>
                    </a:cubicBezTo>
                    <a:cubicBezTo>
                      <a:pt x="207" y="0"/>
                      <a:pt x="207" y="0"/>
                      <a:pt x="207"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4"/>
              <p:cNvSpPr/>
              <p:nvPr/>
            </p:nvSpPr>
            <p:spPr>
              <a:xfrm>
                <a:off x="2024775" y="2284825"/>
                <a:ext cx="250825" cy="211138"/>
              </a:xfrm>
              <a:custGeom>
                <a:avLst/>
                <a:gdLst/>
                <a:ahLst/>
                <a:cxnLst/>
                <a:rect l="l" t="t" r="r" b="b"/>
                <a:pathLst>
                  <a:path w="96" h="81" extrusionOk="0">
                    <a:moveTo>
                      <a:pt x="94" y="80"/>
                    </a:moveTo>
                    <a:cubicBezTo>
                      <a:pt x="76" y="59"/>
                      <a:pt x="77" y="25"/>
                      <a:pt x="96" y="4"/>
                    </a:cubicBezTo>
                    <a:cubicBezTo>
                      <a:pt x="18" y="0"/>
                      <a:pt x="18" y="0"/>
                      <a:pt x="18" y="0"/>
                    </a:cubicBezTo>
                    <a:cubicBezTo>
                      <a:pt x="1" y="18"/>
                      <a:pt x="0" y="49"/>
                      <a:pt x="18" y="67"/>
                    </a:cubicBezTo>
                    <a:cubicBezTo>
                      <a:pt x="95" y="81"/>
                      <a:pt x="95" y="81"/>
                      <a:pt x="95" y="81"/>
                    </a:cubicBezTo>
                    <a:cubicBezTo>
                      <a:pt x="94" y="80"/>
                      <a:pt x="94" y="80"/>
                      <a:pt x="94" y="80"/>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4"/>
              <p:cNvSpPr/>
              <p:nvPr/>
            </p:nvSpPr>
            <p:spPr>
              <a:xfrm>
                <a:off x="2072400" y="2278475"/>
                <a:ext cx="717550" cy="22225"/>
              </a:xfrm>
              <a:custGeom>
                <a:avLst/>
                <a:gdLst/>
                <a:ahLst/>
                <a:cxnLst/>
                <a:rect l="l" t="t" r="r" b="b"/>
                <a:pathLst>
                  <a:path w="276" h="9" extrusionOk="0">
                    <a:moveTo>
                      <a:pt x="276" y="5"/>
                    </a:moveTo>
                    <a:cubicBezTo>
                      <a:pt x="239" y="5"/>
                      <a:pt x="147" y="9"/>
                      <a:pt x="77" y="8"/>
                    </a:cubicBezTo>
                    <a:cubicBezTo>
                      <a:pt x="43" y="8"/>
                      <a:pt x="17" y="5"/>
                      <a:pt x="0" y="3"/>
                    </a:cubicBezTo>
                    <a:cubicBezTo>
                      <a:pt x="62" y="2"/>
                      <a:pt x="215" y="0"/>
                      <a:pt x="276" y="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4"/>
              <p:cNvSpPr/>
              <p:nvPr/>
            </p:nvSpPr>
            <p:spPr>
              <a:xfrm>
                <a:off x="2223213" y="2291175"/>
                <a:ext cx="566738" cy="204788"/>
              </a:xfrm>
              <a:custGeom>
                <a:avLst/>
                <a:gdLst/>
                <a:ahLst/>
                <a:cxnLst/>
                <a:rect l="l" t="t" r="r" b="b"/>
                <a:pathLst>
                  <a:path w="218" h="79" extrusionOk="0">
                    <a:moveTo>
                      <a:pt x="14" y="56"/>
                    </a:moveTo>
                    <a:cubicBezTo>
                      <a:pt x="16" y="62"/>
                      <a:pt x="18" y="67"/>
                      <a:pt x="22" y="72"/>
                    </a:cubicBezTo>
                    <a:cubicBezTo>
                      <a:pt x="214" y="63"/>
                      <a:pt x="214" y="63"/>
                      <a:pt x="214" y="63"/>
                    </a:cubicBezTo>
                    <a:cubicBezTo>
                      <a:pt x="216" y="63"/>
                      <a:pt x="216" y="63"/>
                      <a:pt x="216" y="63"/>
                    </a:cubicBezTo>
                    <a:cubicBezTo>
                      <a:pt x="216" y="70"/>
                      <a:pt x="216" y="70"/>
                      <a:pt x="216" y="70"/>
                    </a:cubicBezTo>
                    <a:cubicBezTo>
                      <a:pt x="19" y="79"/>
                      <a:pt x="19" y="79"/>
                      <a:pt x="19" y="79"/>
                    </a:cubicBezTo>
                    <a:cubicBezTo>
                      <a:pt x="0" y="59"/>
                      <a:pt x="1" y="23"/>
                      <a:pt x="20" y="2"/>
                    </a:cubicBezTo>
                    <a:cubicBezTo>
                      <a:pt x="218" y="0"/>
                      <a:pt x="218" y="0"/>
                      <a:pt x="218" y="0"/>
                    </a:cubicBezTo>
                    <a:cubicBezTo>
                      <a:pt x="218" y="7"/>
                      <a:pt x="218" y="7"/>
                      <a:pt x="218" y="7"/>
                    </a:cubicBezTo>
                    <a:cubicBezTo>
                      <a:pt x="213" y="7"/>
                      <a:pt x="213" y="7"/>
                      <a:pt x="213" y="7"/>
                    </a:cubicBezTo>
                    <a:cubicBezTo>
                      <a:pt x="22" y="10"/>
                      <a:pt x="22" y="10"/>
                      <a:pt x="22" y="10"/>
                    </a:cubicBezTo>
                    <a:cubicBezTo>
                      <a:pt x="12" y="23"/>
                      <a:pt x="9" y="41"/>
                      <a:pt x="14" y="56"/>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4"/>
              <p:cNvSpPr/>
              <p:nvPr/>
            </p:nvSpPr>
            <p:spPr>
              <a:xfrm>
                <a:off x="2247025" y="2308638"/>
                <a:ext cx="530225" cy="166688"/>
              </a:xfrm>
              <a:custGeom>
                <a:avLst/>
                <a:gdLst/>
                <a:ahLst/>
                <a:cxnLst/>
                <a:rect l="l" t="t" r="r" b="b"/>
                <a:pathLst>
                  <a:path w="204" h="64" extrusionOk="0">
                    <a:moveTo>
                      <a:pt x="5" y="50"/>
                    </a:moveTo>
                    <a:cubicBezTo>
                      <a:pt x="0" y="34"/>
                      <a:pt x="3" y="16"/>
                      <a:pt x="13" y="3"/>
                    </a:cubicBezTo>
                    <a:cubicBezTo>
                      <a:pt x="204" y="0"/>
                      <a:pt x="204" y="0"/>
                      <a:pt x="204" y="0"/>
                    </a:cubicBezTo>
                    <a:cubicBezTo>
                      <a:pt x="204" y="0"/>
                      <a:pt x="202" y="56"/>
                      <a:pt x="202" y="56"/>
                    </a:cubicBezTo>
                    <a:cubicBezTo>
                      <a:pt x="13" y="64"/>
                      <a:pt x="13" y="64"/>
                      <a:pt x="13" y="64"/>
                    </a:cubicBezTo>
                    <a:cubicBezTo>
                      <a:pt x="10" y="60"/>
                      <a:pt x="7" y="55"/>
                      <a:pt x="5" y="5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4"/>
              <p:cNvSpPr/>
              <p:nvPr/>
            </p:nvSpPr>
            <p:spPr>
              <a:xfrm>
                <a:off x="2770900" y="2451513"/>
                <a:ext cx="14288" cy="3175"/>
              </a:xfrm>
              <a:custGeom>
                <a:avLst/>
                <a:gdLst/>
                <a:ahLst/>
                <a:cxnLst/>
                <a:rect l="l" t="t" r="r" b="b"/>
                <a:pathLst>
                  <a:path w="5" h="1" extrusionOk="0">
                    <a:moveTo>
                      <a:pt x="0" y="0"/>
                    </a:moveTo>
                    <a:cubicBezTo>
                      <a:pt x="5" y="1"/>
                      <a:pt x="5" y="1"/>
                      <a:pt x="5" y="1"/>
                    </a:cubicBezTo>
                    <a:cubicBezTo>
                      <a:pt x="4" y="1"/>
                      <a:pt x="2" y="1"/>
                      <a:pt x="0" y="1"/>
                    </a:cubicBezTo>
                    <a:lnTo>
                      <a:pt x="0" y="0"/>
                    </a:lnTo>
                    <a:close/>
                  </a:path>
                </a:pathLst>
              </a:custGeom>
              <a:solidFill>
                <a:srgbClr val="3AAA9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4"/>
              <p:cNvSpPr/>
              <p:nvPr/>
            </p:nvSpPr>
            <p:spPr>
              <a:xfrm>
                <a:off x="2280363" y="2451513"/>
                <a:ext cx="498475" cy="26988"/>
              </a:xfrm>
              <a:custGeom>
                <a:avLst/>
                <a:gdLst/>
                <a:ahLst/>
                <a:cxnLst/>
                <a:rect l="l" t="t" r="r" b="b"/>
                <a:pathLst>
                  <a:path w="192" h="10" extrusionOk="0">
                    <a:moveTo>
                      <a:pt x="192" y="1"/>
                    </a:moveTo>
                    <a:cubicBezTo>
                      <a:pt x="0" y="10"/>
                      <a:pt x="0" y="10"/>
                      <a:pt x="0" y="10"/>
                    </a:cubicBezTo>
                    <a:cubicBezTo>
                      <a:pt x="0" y="9"/>
                      <a:pt x="0" y="9"/>
                      <a:pt x="0" y="9"/>
                    </a:cubicBezTo>
                    <a:cubicBezTo>
                      <a:pt x="2" y="10"/>
                      <a:pt x="190" y="0"/>
                      <a:pt x="192" y="1"/>
                    </a:cubicBezTo>
                    <a:close/>
                  </a:path>
                </a:pathLst>
              </a:custGeom>
              <a:solidFill>
                <a:srgbClr val="3AAA9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4"/>
              <p:cNvSpPr/>
              <p:nvPr/>
            </p:nvSpPr>
            <p:spPr>
              <a:xfrm>
                <a:off x="2153363" y="2291175"/>
                <a:ext cx="41275" cy="188913"/>
              </a:xfrm>
              <a:custGeom>
                <a:avLst/>
                <a:gdLst/>
                <a:ahLst/>
                <a:cxnLst/>
                <a:rect l="l" t="t" r="r" b="b"/>
                <a:pathLst>
                  <a:path w="16" h="73" extrusionOk="0">
                    <a:moveTo>
                      <a:pt x="7" y="39"/>
                    </a:moveTo>
                    <a:cubicBezTo>
                      <a:pt x="7" y="26"/>
                      <a:pt x="10" y="12"/>
                      <a:pt x="16" y="1"/>
                    </a:cubicBezTo>
                    <a:cubicBezTo>
                      <a:pt x="9" y="0"/>
                      <a:pt x="9" y="0"/>
                      <a:pt x="9" y="0"/>
                    </a:cubicBezTo>
                    <a:cubicBezTo>
                      <a:pt x="3" y="12"/>
                      <a:pt x="0" y="26"/>
                      <a:pt x="0" y="39"/>
                    </a:cubicBezTo>
                    <a:cubicBezTo>
                      <a:pt x="0" y="50"/>
                      <a:pt x="2" y="61"/>
                      <a:pt x="5" y="72"/>
                    </a:cubicBezTo>
                    <a:cubicBezTo>
                      <a:pt x="12" y="73"/>
                      <a:pt x="12" y="73"/>
                      <a:pt x="12" y="73"/>
                    </a:cubicBezTo>
                    <a:cubicBezTo>
                      <a:pt x="9" y="62"/>
                      <a:pt x="7" y="51"/>
                      <a:pt x="7" y="39"/>
                    </a:cubicBezTo>
                    <a:close/>
                  </a:path>
                </a:pathLst>
              </a:custGeom>
              <a:solidFill>
                <a:srgbClr val="323B5C">
                  <a:alpha val="3100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4"/>
              <p:cNvSpPr/>
              <p:nvPr/>
            </p:nvSpPr>
            <p:spPr>
              <a:xfrm>
                <a:off x="2189875" y="2292763"/>
                <a:ext cx="46038" cy="195263"/>
              </a:xfrm>
              <a:custGeom>
                <a:avLst/>
                <a:gdLst/>
                <a:ahLst/>
                <a:cxnLst/>
                <a:rect l="l" t="t" r="r" b="b"/>
                <a:pathLst>
                  <a:path w="18" h="75" extrusionOk="0">
                    <a:moveTo>
                      <a:pt x="7" y="39"/>
                    </a:moveTo>
                    <a:cubicBezTo>
                      <a:pt x="7" y="25"/>
                      <a:pt x="11" y="12"/>
                      <a:pt x="18" y="1"/>
                    </a:cubicBezTo>
                    <a:cubicBezTo>
                      <a:pt x="11" y="0"/>
                      <a:pt x="11" y="0"/>
                      <a:pt x="11" y="0"/>
                    </a:cubicBezTo>
                    <a:cubicBezTo>
                      <a:pt x="4" y="12"/>
                      <a:pt x="1" y="25"/>
                      <a:pt x="0" y="39"/>
                    </a:cubicBezTo>
                    <a:cubicBezTo>
                      <a:pt x="0" y="51"/>
                      <a:pt x="3" y="63"/>
                      <a:pt x="7" y="74"/>
                    </a:cubicBezTo>
                    <a:cubicBezTo>
                      <a:pt x="15" y="75"/>
                      <a:pt x="15" y="75"/>
                      <a:pt x="15" y="75"/>
                    </a:cubicBezTo>
                    <a:cubicBezTo>
                      <a:pt x="9" y="64"/>
                      <a:pt x="7" y="52"/>
                      <a:pt x="7" y="39"/>
                    </a:cubicBezTo>
                    <a:close/>
                  </a:path>
                </a:pathLst>
              </a:custGeom>
              <a:solidFill>
                <a:srgbClr val="323B5C">
                  <a:alpha val="3100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4"/>
              <p:cNvSpPr/>
              <p:nvPr/>
            </p:nvSpPr>
            <p:spPr>
              <a:xfrm>
                <a:off x="2051763" y="2343563"/>
                <a:ext cx="20700" cy="57300"/>
              </a:xfrm>
              <a:prstGeom prst="ellipse">
                <a:avLst/>
              </a:prstGeom>
              <a:solidFill>
                <a:srgbClr val="323B5C">
                  <a:alpha val="3100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4"/>
              <p:cNvSpPr/>
              <p:nvPr/>
            </p:nvSpPr>
            <p:spPr>
              <a:xfrm>
                <a:off x="2348625" y="2329275"/>
                <a:ext cx="176213" cy="19050"/>
              </a:xfrm>
              <a:custGeom>
                <a:avLst/>
                <a:gdLst/>
                <a:ahLst/>
                <a:cxnLst/>
                <a:rect l="l" t="t" r="r" b="b"/>
                <a:pathLst>
                  <a:path w="68" h="7" extrusionOk="0">
                    <a:moveTo>
                      <a:pt x="35" y="0"/>
                    </a:moveTo>
                    <a:cubicBezTo>
                      <a:pt x="23" y="0"/>
                      <a:pt x="11" y="2"/>
                      <a:pt x="0" y="4"/>
                    </a:cubicBezTo>
                    <a:cubicBezTo>
                      <a:pt x="23" y="7"/>
                      <a:pt x="46" y="6"/>
                      <a:pt x="68" y="2"/>
                    </a:cubicBezTo>
                    <a:cubicBezTo>
                      <a:pt x="57" y="1"/>
                      <a:pt x="46" y="0"/>
                      <a:pt x="35"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4"/>
              <p:cNvSpPr/>
              <p:nvPr/>
            </p:nvSpPr>
            <p:spPr>
              <a:xfrm>
                <a:off x="2574050" y="2311813"/>
                <a:ext cx="174625" cy="20638"/>
              </a:xfrm>
              <a:custGeom>
                <a:avLst/>
                <a:gdLst/>
                <a:ahLst/>
                <a:cxnLst/>
                <a:rect l="l" t="t" r="r" b="b"/>
                <a:pathLst>
                  <a:path w="67" h="8" extrusionOk="0">
                    <a:moveTo>
                      <a:pt x="65" y="3"/>
                    </a:moveTo>
                    <a:cubicBezTo>
                      <a:pt x="44" y="0"/>
                      <a:pt x="22" y="1"/>
                      <a:pt x="0" y="6"/>
                    </a:cubicBezTo>
                    <a:cubicBezTo>
                      <a:pt x="17" y="7"/>
                      <a:pt x="34" y="8"/>
                      <a:pt x="51" y="5"/>
                    </a:cubicBezTo>
                    <a:cubicBezTo>
                      <a:pt x="56" y="4"/>
                      <a:pt x="62" y="4"/>
                      <a:pt x="67" y="3"/>
                    </a:cubicBezTo>
                    <a:cubicBezTo>
                      <a:pt x="66" y="3"/>
                      <a:pt x="66" y="3"/>
                      <a:pt x="65" y="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4"/>
              <p:cNvSpPr/>
              <p:nvPr/>
            </p:nvSpPr>
            <p:spPr>
              <a:xfrm>
                <a:off x="2713750" y="2332450"/>
                <a:ext cx="31750" cy="4763"/>
              </a:xfrm>
              <a:custGeom>
                <a:avLst/>
                <a:gdLst/>
                <a:ahLst/>
                <a:cxnLst/>
                <a:rect l="l" t="t" r="r" b="b"/>
                <a:pathLst>
                  <a:path w="12" h="2" extrusionOk="0">
                    <a:moveTo>
                      <a:pt x="0" y="1"/>
                    </a:moveTo>
                    <a:cubicBezTo>
                      <a:pt x="4" y="2"/>
                      <a:pt x="8" y="1"/>
                      <a:pt x="12" y="1"/>
                    </a:cubicBezTo>
                    <a:cubicBezTo>
                      <a:pt x="8" y="0"/>
                      <a:pt x="4" y="0"/>
                      <a:pt x="0" y="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4"/>
              <p:cNvSpPr/>
              <p:nvPr/>
            </p:nvSpPr>
            <p:spPr>
              <a:xfrm>
                <a:off x="2591513" y="2345150"/>
                <a:ext cx="34925" cy="4763"/>
              </a:xfrm>
              <a:custGeom>
                <a:avLst/>
                <a:gdLst/>
                <a:ahLst/>
                <a:cxnLst/>
                <a:rect l="l" t="t" r="r" b="b"/>
                <a:pathLst>
                  <a:path w="13" h="2" extrusionOk="0">
                    <a:moveTo>
                      <a:pt x="0" y="2"/>
                    </a:moveTo>
                    <a:cubicBezTo>
                      <a:pt x="4" y="2"/>
                      <a:pt x="9" y="2"/>
                      <a:pt x="13" y="1"/>
                    </a:cubicBezTo>
                    <a:cubicBezTo>
                      <a:pt x="8" y="0"/>
                      <a:pt x="4" y="1"/>
                      <a:pt x="0" y="2"/>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4"/>
              <p:cNvSpPr/>
              <p:nvPr/>
            </p:nvSpPr>
            <p:spPr>
              <a:xfrm>
                <a:off x="2537538" y="2430875"/>
                <a:ext cx="80963" cy="11113"/>
              </a:xfrm>
              <a:custGeom>
                <a:avLst/>
                <a:gdLst/>
                <a:ahLst/>
                <a:cxnLst/>
                <a:rect l="l" t="t" r="r" b="b"/>
                <a:pathLst>
                  <a:path w="31" h="4" extrusionOk="0">
                    <a:moveTo>
                      <a:pt x="0" y="3"/>
                    </a:moveTo>
                    <a:cubicBezTo>
                      <a:pt x="10" y="4"/>
                      <a:pt x="21" y="3"/>
                      <a:pt x="31" y="1"/>
                    </a:cubicBezTo>
                    <a:cubicBezTo>
                      <a:pt x="21" y="0"/>
                      <a:pt x="10" y="1"/>
                      <a:pt x="0" y="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4"/>
              <p:cNvSpPr/>
              <p:nvPr/>
            </p:nvSpPr>
            <p:spPr>
              <a:xfrm>
                <a:off x="2283538" y="2361025"/>
                <a:ext cx="95250" cy="11113"/>
              </a:xfrm>
              <a:custGeom>
                <a:avLst/>
                <a:gdLst/>
                <a:ahLst/>
                <a:cxnLst/>
                <a:rect l="l" t="t" r="r" b="b"/>
                <a:pathLst>
                  <a:path w="37" h="4" extrusionOk="0">
                    <a:moveTo>
                      <a:pt x="0" y="2"/>
                    </a:moveTo>
                    <a:cubicBezTo>
                      <a:pt x="12" y="4"/>
                      <a:pt x="24" y="4"/>
                      <a:pt x="37" y="2"/>
                    </a:cubicBezTo>
                    <a:cubicBezTo>
                      <a:pt x="24" y="0"/>
                      <a:pt x="12" y="0"/>
                      <a:pt x="0" y="2"/>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14"/>
              <p:cNvSpPr/>
              <p:nvPr/>
            </p:nvSpPr>
            <p:spPr>
              <a:xfrm>
                <a:off x="2345450" y="2389600"/>
                <a:ext cx="52388" cy="7938"/>
              </a:xfrm>
              <a:custGeom>
                <a:avLst/>
                <a:gdLst/>
                <a:ahLst/>
                <a:cxnLst/>
                <a:rect l="l" t="t" r="r" b="b"/>
                <a:pathLst>
                  <a:path w="20" h="3" extrusionOk="0">
                    <a:moveTo>
                      <a:pt x="0" y="3"/>
                    </a:moveTo>
                    <a:cubicBezTo>
                      <a:pt x="7" y="3"/>
                      <a:pt x="14" y="3"/>
                      <a:pt x="20" y="1"/>
                    </a:cubicBezTo>
                    <a:cubicBezTo>
                      <a:pt x="14" y="0"/>
                      <a:pt x="7" y="1"/>
                      <a:pt x="0" y="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4"/>
              <p:cNvSpPr/>
              <p:nvPr/>
            </p:nvSpPr>
            <p:spPr>
              <a:xfrm>
                <a:off x="2647075" y="2321338"/>
                <a:ext cx="52388" cy="114300"/>
              </a:xfrm>
              <a:custGeom>
                <a:avLst/>
                <a:gdLst/>
                <a:ahLst/>
                <a:cxnLst/>
                <a:rect l="l" t="t" r="r" b="b"/>
                <a:pathLst>
                  <a:path w="33" h="72" extrusionOk="0">
                    <a:moveTo>
                      <a:pt x="0" y="0"/>
                    </a:moveTo>
                    <a:lnTo>
                      <a:pt x="16" y="0"/>
                    </a:lnTo>
                    <a:lnTo>
                      <a:pt x="18" y="0"/>
                    </a:lnTo>
                    <a:lnTo>
                      <a:pt x="33" y="0"/>
                    </a:lnTo>
                    <a:lnTo>
                      <a:pt x="33" y="69"/>
                    </a:lnTo>
                    <a:lnTo>
                      <a:pt x="16" y="58"/>
                    </a:lnTo>
                    <a:lnTo>
                      <a:pt x="0" y="72"/>
                    </a:lnTo>
                    <a:lnTo>
                      <a:pt x="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3" name="Google Shape;473;p14"/>
            <p:cNvSpPr/>
            <p:nvPr/>
          </p:nvSpPr>
          <p:spPr>
            <a:xfrm rot="-3382723">
              <a:off x="-32877" y="4172700"/>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474"/>
        <p:cNvGrpSpPr/>
        <p:nvPr/>
      </p:nvGrpSpPr>
      <p:grpSpPr>
        <a:xfrm>
          <a:off x="0" y="0"/>
          <a:ext cx="0" cy="0"/>
          <a:chOff x="0" y="0"/>
          <a:chExt cx="0" cy="0"/>
        </a:xfrm>
      </p:grpSpPr>
      <p:pic>
        <p:nvPicPr>
          <p:cNvPr id="475" name="Google Shape;475;p15"/>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476" name="Google Shape;476;p15"/>
          <p:cNvSpPr txBox="1">
            <a:spLocks noGrp="1"/>
          </p:cNvSpPr>
          <p:nvPr>
            <p:ph type="subTitle" idx="1"/>
          </p:nvPr>
        </p:nvSpPr>
        <p:spPr>
          <a:xfrm>
            <a:off x="847200" y="2037650"/>
            <a:ext cx="2479500" cy="897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7" name="Google Shape;477;p15"/>
          <p:cNvSpPr txBox="1">
            <a:spLocks noGrp="1"/>
          </p:cNvSpPr>
          <p:nvPr>
            <p:ph type="subTitle" idx="2"/>
          </p:nvPr>
        </p:nvSpPr>
        <p:spPr>
          <a:xfrm>
            <a:off x="3324675" y="2037650"/>
            <a:ext cx="2475600" cy="897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8" name="Google Shape;478;p15"/>
          <p:cNvSpPr txBox="1">
            <a:spLocks noGrp="1"/>
          </p:cNvSpPr>
          <p:nvPr>
            <p:ph type="subTitle" idx="3"/>
          </p:nvPr>
        </p:nvSpPr>
        <p:spPr>
          <a:xfrm>
            <a:off x="847200" y="3775850"/>
            <a:ext cx="2475600" cy="897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9" name="Google Shape;479;p15"/>
          <p:cNvSpPr txBox="1">
            <a:spLocks noGrp="1"/>
          </p:cNvSpPr>
          <p:nvPr>
            <p:ph type="subTitle" idx="4"/>
          </p:nvPr>
        </p:nvSpPr>
        <p:spPr>
          <a:xfrm>
            <a:off x="3322687" y="3783200"/>
            <a:ext cx="2475600" cy="897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0" name="Google Shape;480;p15"/>
          <p:cNvSpPr txBox="1">
            <a:spLocks noGrp="1"/>
          </p:cNvSpPr>
          <p:nvPr>
            <p:ph type="subTitle" idx="5"/>
          </p:nvPr>
        </p:nvSpPr>
        <p:spPr>
          <a:xfrm>
            <a:off x="5798182" y="2037650"/>
            <a:ext cx="2475600" cy="897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1" name="Google Shape;481;p15"/>
          <p:cNvSpPr txBox="1">
            <a:spLocks noGrp="1"/>
          </p:cNvSpPr>
          <p:nvPr>
            <p:ph type="subTitle" idx="6"/>
          </p:nvPr>
        </p:nvSpPr>
        <p:spPr>
          <a:xfrm>
            <a:off x="5798182" y="3775850"/>
            <a:ext cx="2475600" cy="897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2" name="Google Shape;482;p15"/>
          <p:cNvSpPr txBox="1">
            <a:spLocks noGrp="1"/>
          </p:cNvSpPr>
          <p:nvPr>
            <p:ph type="title"/>
          </p:nvPr>
        </p:nvSpPr>
        <p:spPr>
          <a:xfrm>
            <a:off x="720000" y="5974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83" name="Google Shape;483;p15"/>
          <p:cNvSpPr txBox="1">
            <a:spLocks noGrp="1"/>
          </p:cNvSpPr>
          <p:nvPr>
            <p:ph type="subTitle" idx="7"/>
          </p:nvPr>
        </p:nvSpPr>
        <p:spPr>
          <a:xfrm>
            <a:off x="847200" y="1420775"/>
            <a:ext cx="2475600" cy="7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484" name="Google Shape;484;p15"/>
          <p:cNvSpPr txBox="1">
            <a:spLocks noGrp="1"/>
          </p:cNvSpPr>
          <p:nvPr>
            <p:ph type="subTitle" idx="8"/>
          </p:nvPr>
        </p:nvSpPr>
        <p:spPr>
          <a:xfrm>
            <a:off x="3322688" y="1420775"/>
            <a:ext cx="2475600" cy="7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485" name="Google Shape;485;p15"/>
          <p:cNvSpPr txBox="1">
            <a:spLocks noGrp="1"/>
          </p:cNvSpPr>
          <p:nvPr>
            <p:ph type="subTitle" idx="9"/>
          </p:nvPr>
        </p:nvSpPr>
        <p:spPr>
          <a:xfrm>
            <a:off x="5798183" y="1420775"/>
            <a:ext cx="2475600" cy="7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486" name="Google Shape;486;p15"/>
          <p:cNvSpPr txBox="1">
            <a:spLocks noGrp="1"/>
          </p:cNvSpPr>
          <p:nvPr>
            <p:ph type="subTitle" idx="13"/>
          </p:nvPr>
        </p:nvSpPr>
        <p:spPr>
          <a:xfrm>
            <a:off x="847200" y="3159100"/>
            <a:ext cx="2475600" cy="7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487" name="Google Shape;487;p15"/>
          <p:cNvSpPr txBox="1">
            <a:spLocks noGrp="1"/>
          </p:cNvSpPr>
          <p:nvPr>
            <p:ph type="subTitle" idx="14"/>
          </p:nvPr>
        </p:nvSpPr>
        <p:spPr>
          <a:xfrm>
            <a:off x="3322692" y="3159100"/>
            <a:ext cx="2475600" cy="7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488" name="Google Shape;488;p15"/>
          <p:cNvSpPr txBox="1">
            <a:spLocks noGrp="1"/>
          </p:cNvSpPr>
          <p:nvPr>
            <p:ph type="subTitle" idx="15"/>
          </p:nvPr>
        </p:nvSpPr>
        <p:spPr>
          <a:xfrm>
            <a:off x="5798183" y="3159100"/>
            <a:ext cx="2475600" cy="7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00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grpSp>
        <p:nvGrpSpPr>
          <p:cNvPr id="489" name="Google Shape;489;p15"/>
          <p:cNvGrpSpPr/>
          <p:nvPr/>
        </p:nvGrpSpPr>
        <p:grpSpPr>
          <a:xfrm>
            <a:off x="-214642" y="-426854"/>
            <a:ext cx="9504631" cy="5788874"/>
            <a:chOff x="-214642" y="-426854"/>
            <a:chExt cx="9504631" cy="5788874"/>
          </a:xfrm>
        </p:grpSpPr>
        <p:grpSp>
          <p:nvGrpSpPr>
            <p:cNvPr id="490" name="Google Shape;490;p15"/>
            <p:cNvGrpSpPr/>
            <p:nvPr/>
          </p:nvGrpSpPr>
          <p:grpSpPr>
            <a:xfrm rot="2032279">
              <a:off x="667426" y="-298245"/>
              <a:ext cx="698510" cy="778331"/>
              <a:chOff x="5431538" y="3074425"/>
              <a:chExt cx="485775" cy="541338"/>
            </a:xfrm>
          </p:grpSpPr>
          <p:sp>
            <p:nvSpPr>
              <p:cNvPr id="491" name="Google Shape;491;p15"/>
              <p:cNvSpPr/>
              <p:nvPr/>
            </p:nvSpPr>
            <p:spPr>
              <a:xfrm>
                <a:off x="5431538" y="3074425"/>
                <a:ext cx="485775" cy="541338"/>
              </a:xfrm>
              <a:custGeom>
                <a:avLst/>
                <a:gdLst/>
                <a:ahLst/>
                <a:cxnLst/>
                <a:rect l="l" t="t" r="r" b="b"/>
                <a:pathLst>
                  <a:path w="187" h="208" extrusionOk="0">
                    <a:moveTo>
                      <a:pt x="187" y="99"/>
                    </a:moveTo>
                    <a:cubicBezTo>
                      <a:pt x="147" y="0"/>
                      <a:pt x="147" y="0"/>
                      <a:pt x="147" y="0"/>
                    </a:cubicBezTo>
                    <a:cubicBezTo>
                      <a:pt x="0" y="61"/>
                      <a:pt x="0" y="61"/>
                      <a:pt x="0" y="61"/>
                    </a:cubicBezTo>
                    <a:cubicBezTo>
                      <a:pt x="60" y="208"/>
                      <a:pt x="60" y="208"/>
                      <a:pt x="60" y="208"/>
                    </a:cubicBezTo>
                    <a:cubicBezTo>
                      <a:pt x="158" y="168"/>
                      <a:pt x="158" y="168"/>
                      <a:pt x="158" y="168"/>
                    </a:cubicBezTo>
                    <a:cubicBezTo>
                      <a:pt x="158" y="168"/>
                      <a:pt x="186" y="103"/>
                      <a:pt x="187" y="9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15"/>
              <p:cNvSpPr/>
              <p:nvPr/>
            </p:nvSpPr>
            <p:spPr>
              <a:xfrm>
                <a:off x="5480750" y="3134750"/>
                <a:ext cx="319088" cy="141288"/>
              </a:xfrm>
              <a:custGeom>
                <a:avLst/>
                <a:gdLst/>
                <a:ahLst/>
                <a:cxnLst/>
                <a:rect l="l" t="t" r="r" b="b"/>
                <a:pathLst>
                  <a:path w="123" h="54" extrusionOk="0">
                    <a:moveTo>
                      <a:pt x="3" y="54"/>
                    </a:moveTo>
                    <a:cubicBezTo>
                      <a:pt x="2" y="54"/>
                      <a:pt x="1" y="53"/>
                      <a:pt x="1" y="52"/>
                    </a:cubicBezTo>
                    <a:cubicBezTo>
                      <a:pt x="0" y="51"/>
                      <a:pt x="1" y="49"/>
                      <a:pt x="2" y="49"/>
                    </a:cubicBezTo>
                    <a:cubicBezTo>
                      <a:pt x="119" y="1"/>
                      <a:pt x="119" y="1"/>
                      <a:pt x="119" y="1"/>
                    </a:cubicBezTo>
                    <a:cubicBezTo>
                      <a:pt x="121" y="0"/>
                      <a:pt x="122" y="1"/>
                      <a:pt x="123" y="3"/>
                    </a:cubicBezTo>
                    <a:cubicBezTo>
                      <a:pt x="123" y="4"/>
                      <a:pt x="123" y="6"/>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15"/>
              <p:cNvSpPr/>
              <p:nvPr/>
            </p:nvSpPr>
            <p:spPr>
              <a:xfrm>
                <a:off x="5501388" y="3195075"/>
                <a:ext cx="322263" cy="139700"/>
              </a:xfrm>
              <a:custGeom>
                <a:avLst/>
                <a:gdLst/>
                <a:ahLst/>
                <a:cxnLst/>
                <a:rect l="l" t="t" r="r" b="b"/>
                <a:pathLst>
                  <a:path w="124" h="54" extrusionOk="0">
                    <a:moveTo>
                      <a:pt x="3" y="54"/>
                    </a:moveTo>
                    <a:cubicBezTo>
                      <a:pt x="2" y="54"/>
                      <a:pt x="1" y="53"/>
                      <a:pt x="1" y="52"/>
                    </a:cubicBezTo>
                    <a:cubicBezTo>
                      <a:pt x="0" y="51"/>
                      <a:pt x="1" y="49"/>
                      <a:pt x="2" y="48"/>
                    </a:cubicBezTo>
                    <a:cubicBezTo>
                      <a:pt x="120" y="1"/>
                      <a:pt x="120" y="1"/>
                      <a:pt x="120" y="1"/>
                    </a:cubicBezTo>
                    <a:cubicBezTo>
                      <a:pt x="121" y="0"/>
                      <a:pt x="123" y="1"/>
                      <a:pt x="123" y="2"/>
                    </a:cubicBezTo>
                    <a:cubicBezTo>
                      <a:pt x="124" y="4"/>
                      <a:pt x="123" y="5"/>
                      <a:pt x="122" y="6"/>
                    </a:cubicBezTo>
                    <a:cubicBezTo>
                      <a:pt x="4" y="53"/>
                      <a:pt x="4" y="53"/>
                      <a:pt x="4" y="53"/>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15"/>
              <p:cNvSpPr/>
              <p:nvPr/>
            </p:nvSpPr>
            <p:spPr>
              <a:xfrm>
                <a:off x="5526788" y="3253813"/>
                <a:ext cx="322263" cy="138113"/>
              </a:xfrm>
              <a:custGeom>
                <a:avLst/>
                <a:gdLst/>
                <a:ahLst/>
                <a:cxnLst/>
                <a:rect l="l" t="t" r="r" b="b"/>
                <a:pathLst>
                  <a:path w="124" h="53" extrusionOk="0">
                    <a:moveTo>
                      <a:pt x="3" y="53"/>
                    </a:moveTo>
                    <a:cubicBezTo>
                      <a:pt x="2" y="53"/>
                      <a:pt x="1" y="53"/>
                      <a:pt x="1" y="52"/>
                    </a:cubicBezTo>
                    <a:cubicBezTo>
                      <a:pt x="0" y="50"/>
                      <a:pt x="1" y="49"/>
                      <a:pt x="2" y="48"/>
                    </a:cubicBezTo>
                    <a:cubicBezTo>
                      <a:pt x="120" y="0"/>
                      <a:pt x="120" y="0"/>
                      <a:pt x="120" y="0"/>
                    </a:cubicBezTo>
                    <a:cubicBezTo>
                      <a:pt x="121" y="0"/>
                      <a:pt x="122" y="0"/>
                      <a:pt x="123" y="2"/>
                    </a:cubicBezTo>
                    <a:cubicBezTo>
                      <a:pt x="124" y="3"/>
                      <a:pt x="123" y="5"/>
                      <a:pt x="122" y="5"/>
                    </a:cubicBezTo>
                    <a:cubicBezTo>
                      <a:pt x="4" y="53"/>
                      <a:pt x="4" y="53"/>
                      <a:pt x="4" y="53"/>
                    </a:cubicBezTo>
                    <a:lnTo>
                      <a:pt x="3" y="5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15"/>
              <p:cNvSpPr/>
              <p:nvPr/>
            </p:nvSpPr>
            <p:spPr>
              <a:xfrm>
                <a:off x="5553775" y="3314138"/>
                <a:ext cx="319088" cy="141288"/>
              </a:xfrm>
              <a:custGeom>
                <a:avLst/>
                <a:gdLst/>
                <a:ahLst/>
                <a:cxnLst/>
                <a:rect l="l" t="t" r="r" b="b"/>
                <a:pathLst>
                  <a:path w="123" h="54" extrusionOk="0">
                    <a:moveTo>
                      <a:pt x="3" y="54"/>
                    </a:moveTo>
                    <a:cubicBezTo>
                      <a:pt x="2" y="54"/>
                      <a:pt x="1" y="53"/>
                      <a:pt x="0" y="52"/>
                    </a:cubicBezTo>
                    <a:cubicBezTo>
                      <a:pt x="0" y="51"/>
                      <a:pt x="0" y="49"/>
                      <a:pt x="2" y="49"/>
                    </a:cubicBezTo>
                    <a:cubicBezTo>
                      <a:pt x="119" y="1"/>
                      <a:pt x="119" y="1"/>
                      <a:pt x="119" y="1"/>
                    </a:cubicBezTo>
                    <a:cubicBezTo>
                      <a:pt x="120" y="0"/>
                      <a:pt x="122" y="1"/>
                      <a:pt x="123" y="2"/>
                    </a:cubicBezTo>
                    <a:cubicBezTo>
                      <a:pt x="123" y="4"/>
                      <a:pt x="122" y="5"/>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15"/>
              <p:cNvSpPr/>
              <p:nvPr/>
            </p:nvSpPr>
            <p:spPr>
              <a:xfrm>
                <a:off x="5579175" y="3420500"/>
                <a:ext cx="217488" cy="100013"/>
              </a:xfrm>
              <a:custGeom>
                <a:avLst/>
                <a:gdLst/>
                <a:ahLst/>
                <a:cxnLst/>
                <a:rect l="l" t="t" r="r" b="b"/>
                <a:pathLst>
                  <a:path w="84" h="38" extrusionOk="0">
                    <a:moveTo>
                      <a:pt x="3" y="38"/>
                    </a:moveTo>
                    <a:cubicBezTo>
                      <a:pt x="2" y="38"/>
                      <a:pt x="1" y="37"/>
                      <a:pt x="1" y="36"/>
                    </a:cubicBezTo>
                    <a:cubicBezTo>
                      <a:pt x="0" y="34"/>
                      <a:pt x="1" y="33"/>
                      <a:pt x="2" y="32"/>
                    </a:cubicBezTo>
                    <a:cubicBezTo>
                      <a:pt x="80" y="1"/>
                      <a:pt x="80" y="1"/>
                      <a:pt x="80" y="1"/>
                    </a:cubicBezTo>
                    <a:cubicBezTo>
                      <a:pt x="81" y="0"/>
                      <a:pt x="83" y="1"/>
                      <a:pt x="83" y="2"/>
                    </a:cubicBezTo>
                    <a:cubicBezTo>
                      <a:pt x="84" y="4"/>
                      <a:pt x="83" y="5"/>
                      <a:pt x="82" y="6"/>
                    </a:cubicBezTo>
                    <a:cubicBezTo>
                      <a:pt x="4" y="37"/>
                      <a:pt x="4" y="37"/>
                      <a:pt x="4" y="37"/>
                    </a:cubicBezTo>
                    <a:cubicBezTo>
                      <a:pt x="3" y="38"/>
                      <a:pt x="3" y="38"/>
                      <a:pt x="3" y="38"/>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15"/>
              <p:cNvSpPr/>
              <p:nvPr/>
            </p:nvSpPr>
            <p:spPr>
              <a:xfrm>
                <a:off x="5790313" y="3333188"/>
                <a:ext cx="127000" cy="179388"/>
              </a:xfrm>
              <a:custGeom>
                <a:avLst/>
                <a:gdLst/>
                <a:ahLst/>
                <a:cxnLst/>
                <a:rect l="l" t="t" r="r" b="b"/>
                <a:pathLst>
                  <a:path w="49" h="69" extrusionOk="0">
                    <a:moveTo>
                      <a:pt x="49" y="0"/>
                    </a:moveTo>
                    <a:cubicBezTo>
                      <a:pt x="0" y="20"/>
                      <a:pt x="0" y="20"/>
                      <a:pt x="0" y="20"/>
                    </a:cubicBezTo>
                    <a:cubicBezTo>
                      <a:pt x="20" y="69"/>
                      <a:pt x="20" y="69"/>
                      <a:pt x="20" y="69"/>
                    </a:cubicBezTo>
                    <a:cubicBezTo>
                      <a:pt x="20" y="69"/>
                      <a:pt x="20" y="69"/>
                      <a:pt x="20" y="69"/>
                    </a:cubicBezTo>
                    <a:cubicBezTo>
                      <a:pt x="49" y="0"/>
                      <a:pt x="49" y="0"/>
                      <a:pt x="4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98" name="Google Shape;498;p15"/>
            <p:cNvSpPr/>
            <p:nvPr/>
          </p:nvSpPr>
          <p:spPr>
            <a:xfrm>
              <a:off x="312074" y="124000"/>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99" name="Google Shape;499;p15"/>
            <p:cNvGrpSpPr/>
            <p:nvPr/>
          </p:nvGrpSpPr>
          <p:grpSpPr>
            <a:xfrm>
              <a:off x="-214642" y="879395"/>
              <a:ext cx="724435" cy="513308"/>
              <a:chOff x="6180688" y="2320538"/>
              <a:chExt cx="1149350" cy="814387"/>
            </a:xfrm>
          </p:grpSpPr>
          <p:sp>
            <p:nvSpPr>
              <p:cNvPr id="500" name="Google Shape;500;p15"/>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15"/>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5"/>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5"/>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5"/>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5"/>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5"/>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7" name="Google Shape;507;p15"/>
            <p:cNvGrpSpPr/>
            <p:nvPr/>
          </p:nvGrpSpPr>
          <p:grpSpPr>
            <a:xfrm rot="8420947">
              <a:off x="8451105" y="3944800"/>
              <a:ext cx="363983" cy="216195"/>
              <a:chOff x="6191763" y="4215150"/>
              <a:chExt cx="261938" cy="155576"/>
            </a:xfrm>
          </p:grpSpPr>
          <p:sp>
            <p:nvSpPr>
              <p:cNvPr id="508" name="Google Shape;508;p15"/>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9" name="Google Shape;509;p15"/>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10" name="Google Shape;510;p15"/>
            <p:cNvSpPr/>
            <p:nvPr/>
          </p:nvSpPr>
          <p:spPr>
            <a:xfrm rot="-4924394">
              <a:off x="8955024" y="3994000"/>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11" name="Google Shape;511;p15"/>
            <p:cNvGrpSpPr/>
            <p:nvPr/>
          </p:nvGrpSpPr>
          <p:grpSpPr>
            <a:xfrm rot="-1189438">
              <a:off x="7544319" y="4579938"/>
              <a:ext cx="1688261" cy="510950"/>
              <a:chOff x="1762838" y="2278475"/>
              <a:chExt cx="1258888" cy="381001"/>
            </a:xfrm>
          </p:grpSpPr>
          <p:sp>
            <p:nvSpPr>
              <p:cNvPr id="512" name="Google Shape;512;p15"/>
              <p:cNvSpPr/>
              <p:nvPr/>
            </p:nvSpPr>
            <p:spPr>
              <a:xfrm>
                <a:off x="1762838" y="2568988"/>
                <a:ext cx="4763" cy="0"/>
              </a:xfrm>
              <a:custGeom>
                <a:avLst/>
                <a:gdLst/>
                <a:ahLst/>
                <a:cxnLst/>
                <a:rect l="l" t="t" r="r" b="b"/>
                <a:pathLst>
                  <a:path w="2" h="120000" extrusionOk="0">
                    <a:moveTo>
                      <a:pt x="0" y="0"/>
                    </a:moveTo>
                    <a:cubicBezTo>
                      <a:pt x="0" y="0"/>
                      <a:pt x="0" y="0"/>
                      <a:pt x="0" y="0"/>
                    </a:cubicBezTo>
                    <a:cubicBezTo>
                      <a:pt x="0" y="0"/>
                      <a:pt x="0" y="0"/>
                      <a:pt x="0"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1" y="0"/>
                    </a:moveTo>
                    <a:cubicBezTo>
                      <a:pt x="1" y="0"/>
                      <a:pt x="1" y="0"/>
                      <a:pt x="1" y="0"/>
                    </a:cubicBezTo>
                    <a:cubicBezTo>
                      <a:pt x="1" y="0"/>
                      <a:pt x="1" y="0"/>
                      <a:pt x="1" y="0"/>
                    </a:cubicBezTo>
                    <a:moveTo>
                      <a:pt x="2" y="0"/>
                    </a:moveTo>
                    <a:cubicBezTo>
                      <a:pt x="2" y="0"/>
                      <a:pt x="2" y="0"/>
                      <a:pt x="2" y="0"/>
                    </a:cubicBezTo>
                    <a:cubicBezTo>
                      <a:pt x="2" y="0"/>
                      <a:pt x="2" y="0"/>
                      <a:pt x="2" y="0"/>
                    </a:cubicBezTo>
                  </a:path>
                </a:pathLst>
              </a:custGeom>
              <a:solidFill>
                <a:srgbClr val="DBE0F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5"/>
              <p:cNvSpPr/>
              <p:nvPr/>
            </p:nvSpPr>
            <p:spPr>
              <a:xfrm>
                <a:off x="3007438" y="2589625"/>
                <a:ext cx="14288" cy="7938"/>
              </a:xfrm>
              <a:custGeom>
                <a:avLst/>
                <a:gdLst/>
                <a:ahLst/>
                <a:cxnLst/>
                <a:rect l="l" t="t" r="r" b="b"/>
                <a:pathLst>
                  <a:path w="5" h="3" extrusionOk="0">
                    <a:moveTo>
                      <a:pt x="1" y="3"/>
                    </a:moveTo>
                    <a:cubicBezTo>
                      <a:pt x="1" y="3"/>
                      <a:pt x="1" y="3"/>
                      <a:pt x="0" y="3"/>
                    </a:cubicBezTo>
                    <a:cubicBezTo>
                      <a:pt x="0" y="3"/>
                      <a:pt x="1" y="3"/>
                      <a:pt x="1" y="3"/>
                    </a:cubicBezTo>
                    <a:moveTo>
                      <a:pt x="1" y="3"/>
                    </a:moveTo>
                    <a:cubicBezTo>
                      <a:pt x="1" y="3"/>
                      <a:pt x="1" y="3"/>
                      <a:pt x="1" y="3"/>
                    </a:cubicBezTo>
                    <a:cubicBezTo>
                      <a:pt x="1" y="3"/>
                      <a:pt x="1" y="3"/>
                      <a:pt x="1" y="3"/>
                    </a:cubicBezTo>
                    <a:moveTo>
                      <a:pt x="2" y="2"/>
                    </a:moveTo>
                    <a:cubicBezTo>
                      <a:pt x="1" y="2"/>
                      <a:pt x="1" y="2"/>
                      <a:pt x="1" y="2"/>
                    </a:cubicBezTo>
                    <a:cubicBezTo>
                      <a:pt x="1" y="2"/>
                      <a:pt x="1" y="2"/>
                      <a:pt x="2" y="2"/>
                    </a:cubicBezTo>
                    <a:moveTo>
                      <a:pt x="2" y="2"/>
                    </a:moveTo>
                    <a:cubicBezTo>
                      <a:pt x="2" y="2"/>
                      <a:pt x="2" y="2"/>
                      <a:pt x="2" y="2"/>
                    </a:cubicBezTo>
                    <a:cubicBezTo>
                      <a:pt x="2" y="2"/>
                      <a:pt x="2" y="2"/>
                      <a:pt x="2" y="2"/>
                    </a:cubicBezTo>
                    <a:moveTo>
                      <a:pt x="3" y="2"/>
                    </a:moveTo>
                    <a:cubicBezTo>
                      <a:pt x="3" y="2"/>
                      <a:pt x="2" y="2"/>
                      <a:pt x="2" y="2"/>
                    </a:cubicBezTo>
                    <a:cubicBezTo>
                      <a:pt x="2" y="2"/>
                      <a:pt x="3" y="2"/>
                      <a:pt x="3" y="2"/>
                    </a:cubicBezTo>
                    <a:moveTo>
                      <a:pt x="3" y="1"/>
                    </a:moveTo>
                    <a:cubicBezTo>
                      <a:pt x="3" y="1"/>
                      <a:pt x="3" y="2"/>
                      <a:pt x="3" y="2"/>
                    </a:cubicBezTo>
                    <a:cubicBezTo>
                      <a:pt x="3" y="2"/>
                      <a:pt x="3" y="1"/>
                      <a:pt x="3" y="1"/>
                    </a:cubicBezTo>
                    <a:moveTo>
                      <a:pt x="3" y="1"/>
                    </a:moveTo>
                    <a:cubicBezTo>
                      <a:pt x="3" y="1"/>
                      <a:pt x="3" y="1"/>
                      <a:pt x="3" y="1"/>
                    </a:cubicBezTo>
                    <a:cubicBezTo>
                      <a:pt x="3" y="1"/>
                      <a:pt x="3" y="1"/>
                      <a:pt x="3" y="1"/>
                    </a:cubicBezTo>
                    <a:moveTo>
                      <a:pt x="4" y="1"/>
                    </a:moveTo>
                    <a:cubicBezTo>
                      <a:pt x="4" y="1"/>
                      <a:pt x="4" y="1"/>
                      <a:pt x="4" y="1"/>
                    </a:cubicBezTo>
                    <a:cubicBezTo>
                      <a:pt x="4" y="1"/>
                      <a:pt x="4" y="1"/>
                      <a:pt x="4" y="1"/>
                    </a:cubicBezTo>
                    <a:moveTo>
                      <a:pt x="5" y="1"/>
                    </a:moveTo>
                    <a:cubicBezTo>
                      <a:pt x="4" y="1"/>
                      <a:pt x="4" y="1"/>
                      <a:pt x="4" y="1"/>
                    </a:cubicBezTo>
                    <a:cubicBezTo>
                      <a:pt x="4" y="1"/>
                      <a:pt x="4" y="1"/>
                      <a:pt x="5" y="1"/>
                    </a:cubicBezTo>
                    <a:moveTo>
                      <a:pt x="5" y="0"/>
                    </a:moveTo>
                    <a:cubicBezTo>
                      <a:pt x="5" y="0"/>
                      <a:pt x="5" y="0"/>
                      <a:pt x="5" y="0"/>
                    </a:cubicBezTo>
                    <a:cubicBezTo>
                      <a:pt x="5" y="0"/>
                      <a:pt x="5" y="0"/>
                      <a:pt x="5" y="0"/>
                    </a:cubicBezTo>
                  </a:path>
                </a:pathLst>
              </a:custGeom>
              <a:solidFill>
                <a:srgbClr val="DBB5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15"/>
              <p:cNvSpPr/>
              <p:nvPr/>
            </p:nvSpPr>
            <p:spPr>
              <a:xfrm>
                <a:off x="1794588" y="2454688"/>
                <a:ext cx="579438" cy="204788"/>
              </a:xfrm>
              <a:custGeom>
                <a:avLst/>
                <a:gdLst/>
                <a:ahLst/>
                <a:cxnLst/>
                <a:rect l="l" t="t" r="r" b="b"/>
                <a:pathLst>
                  <a:path w="223" h="79" extrusionOk="0">
                    <a:moveTo>
                      <a:pt x="4" y="15"/>
                    </a:moveTo>
                    <a:cubicBezTo>
                      <a:pt x="4" y="22"/>
                      <a:pt x="5" y="28"/>
                      <a:pt x="6" y="35"/>
                    </a:cubicBezTo>
                    <a:cubicBezTo>
                      <a:pt x="223" y="72"/>
                      <a:pt x="223" y="72"/>
                      <a:pt x="223" y="72"/>
                    </a:cubicBezTo>
                    <a:cubicBezTo>
                      <a:pt x="223" y="79"/>
                      <a:pt x="223" y="79"/>
                      <a:pt x="223" y="79"/>
                    </a:cubicBezTo>
                    <a:cubicBezTo>
                      <a:pt x="4" y="40"/>
                      <a:pt x="4" y="40"/>
                      <a:pt x="4" y="40"/>
                    </a:cubicBezTo>
                    <a:cubicBezTo>
                      <a:pt x="1" y="27"/>
                      <a:pt x="0" y="13"/>
                      <a:pt x="4" y="0"/>
                    </a:cubicBezTo>
                    <a:cubicBezTo>
                      <a:pt x="223" y="27"/>
                      <a:pt x="223" y="27"/>
                      <a:pt x="223" y="27"/>
                    </a:cubicBezTo>
                    <a:cubicBezTo>
                      <a:pt x="223" y="34"/>
                      <a:pt x="223" y="34"/>
                      <a:pt x="223" y="34"/>
                    </a:cubicBezTo>
                    <a:cubicBezTo>
                      <a:pt x="6" y="6"/>
                      <a:pt x="6" y="6"/>
                      <a:pt x="6" y="6"/>
                    </a:cubicBezTo>
                    <a:cubicBezTo>
                      <a:pt x="5" y="9"/>
                      <a:pt x="5" y="12"/>
                      <a:pt x="4" y="15"/>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15"/>
              <p:cNvSpPr/>
              <p:nvPr/>
            </p:nvSpPr>
            <p:spPr>
              <a:xfrm>
                <a:off x="1804113" y="2470563"/>
                <a:ext cx="569913" cy="171450"/>
              </a:xfrm>
              <a:custGeom>
                <a:avLst/>
                <a:gdLst/>
                <a:ahLst/>
                <a:cxnLst/>
                <a:rect l="l" t="t" r="r" b="b"/>
                <a:pathLst>
                  <a:path w="219" h="66" extrusionOk="0">
                    <a:moveTo>
                      <a:pt x="0" y="10"/>
                    </a:moveTo>
                    <a:cubicBezTo>
                      <a:pt x="0" y="6"/>
                      <a:pt x="1" y="3"/>
                      <a:pt x="2" y="0"/>
                    </a:cubicBezTo>
                    <a:cubicBezTo>
                      <a:pt x="219" y="28"/>
                      <a:pt x="219" y="28"/>
                      <a:pt x="219" y="28"/>
                    </a:cubicBezTo>
                    <a:cubicBezTo>
                      <a:pt x="219" y="66"/>
                      <a:pt x="219" y="66"/>
                      <a:pt x="219" y="66"/>
                    </a:cubicBezTo>
                    <a:cubicBezTo>
                      <a:pt x="2" y="29"/>
                      <a:pt x="2" y="29"/>
                      <a:pt x="2" y="29"/>
                    </a:cubicBezTo>
                    <a:cubicBezTo>
                      <a:pt x="1" y="23"/>
                      <a:pt x="0" y="16"/>
                      <a:pt x="0" y="1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15"/>
              <p:cNvSpPr/>
              <p:nvPr/>
            </p:nvSpPr>
            <p:spPr>
              <a:xfrm>
                <a:off x="2374025" y="2488025"/>
                <a:ext cx="569913" cy="153988"/>
              </a:xfrm>
              <a:custGeom>
                <a:avLst/>
                <a:gdLst/>
                <a:ahLst/>
                <a:cxnLst/>
                <a:rect l="l" t="t" r="r" b="b"/>
                <a:pathLst>
                  <a:path w="359" h="97" extrusionOk="0">
                    <a:moveTo>
                      <a:pt x="0" y="97"/>
                    </a:moveTo>
                    <a:lnTo>
                      <a:pt x="0" y="35"/>
                    </a:lnTo>
                    <a:lnTo>
                      <a:pt x="359" y="0"/>
                    </a:lnTo>
                    <a:lnTo>
                      <a:pt x="357" y="53"/>
                    </a:lnTo>
                    <a:lnTo>
                      <a:pt x="0" y="97"/>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15"/>
              <p:cNvSpPr/>
              <p:nvPr/>
            </p:nvSpPr>
            <p:spPr>
              <a:xfrm>
                <a:off x="2374025" y="2472150"/>
                <a:ext cx="576263" cy="187325"/>
              </a:xfrm>
              <a:custGeom>
                <a:avLst/>
                <a:gdLst/>
                <a:ahLst/>
                <a:cxnLst/>
                <a:rect l="l" t="t" r="r" b="b"/>
                <a:pathLst>
                  <a:path w="363" h="118" extrusionOk="0">
                    <a:moveTo>
                      <a:pt x="360" y="71"/>
                    </a:moveTo>
                    <a:lnTo>
                      <a:pt x="0" y="118"/>
                    </a:lnTo>
                    <a:lnTo>
                      <a:pt x="0" y="107"/>
                    </a:lnTo>
                    <a:lnTo>
                      <a:pt x="357" y="63"/>
                    </a:lnTo>
                    <a:lnTo>
                      <a:pt x="359" y="10"/>
                    </a:lnTo>
                    <a:lnTo>
                      <a:pt x="0" y="45"/>
                    </a:lnTo>
                    <a:lnTo>
                      <a:pt x="0" y="33"/>
                    </a:lnTo>
                    <a:lnTo>
                      <a:pt x="363" y="0"/>
                    </a:lnTo>
                    <a:lnTo>
                      <a:pt x="360" y="7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8" name="Google Shape;518;p15"/>
              <p:cNvSpPr/>
              <p:nvPr/>
            </p:nvSpPr>
            <p:spPr>
              <a:xfrm>
                <a:off x="2374025" y="2472150"/>
                <a:ext cx="576263" cy="187325"/>
              </a:xfrm>
              <a:custGeom>
                <a:avLst/>
                <a:gdLst/>
                <a:ahLst/>
                <a:cxnLst/>
                <a:rect l="l" t="t" r="r" b="b"/>
                <a:pathLst>
                  <a:path w="363" h="118" extrusionOk="0">
                    <a:moveTo>
                      <a:pt x="360" y="71"/>
                    </a:moveTo>
                    <a:lnTo>
                      <a:pt x="0" y="118"/>
                    </a:lnTo>
                    <a:lnTo>
                      <a:pt x="0" y="107"/>
                    </a:lnTo>
                    <a:lnTo>
                      <a:pt x="357" y="63"/>
                    </a:lnTo>
                    <a:lnTo>
                      <a:pt x="359" y="10"/>
                    </a:lnTo>
                    <a:lnTo>
                      <a:pt x="0" y="45"/>
                    </a:lnTo>
                    <a:lnTo>
                      <a:pt x="0" y="33"/>
                    </a:lnTo>
                    <a:lnTo>
                      <a:pt x="363" y="0"/>
                    </a:lnTo>
                    <a:lnTo>
                      <a:pt x="360" y="71"/>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9" name="Google Shape;519;p15"/>
              <p:cNvSpPr/>
              <p:nvPr/>
            </p:nvSpPr>
            <p:spPr>
              <a:xfrm>
                <a:off x="1804113" y="2422938"/>
                <a:ext cx="1146175" cy="101600"/>
              </a:xfrm>
              <a:custGeom>
                <a:avLst/>
                <a:gdLst/>
                <a:ahLst/>
                <a:cxnLst/>
                <a:rect l="l" t="t" r="r" b="b"/>
                <a:pathLst>
                  <a:path w="722" h="64" extrusionOk="0">
                    <a:moveTo>
                      <a:pt x="0" y="20"/>
                    </a:moveTo>
                    <a:lnTo>
                      <a:pt x="339" y="0"/>
                    </a:lnTo>
                    <a:lnTo>
                      <a:pt x="722" y="31"/>
                    </a:lnTo>
                    <a:lnTo>
                      <a:pt x="359" y="64"/>
                    </a:lnTo>
                    <a:lnTo>
                      <a:pt x="0" y="20"/>
                    </a:lnTo>
                    <a:close/>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15"/>
              <p:cNvSpPr/>
              <p:nvPr/>
            </p:nvSpPr>
            <p:spPr>
              <a:xfrm>
                <a:off x="1804113" y="2422938"/>
                <a:ext cx="1146175" cy="101600"/>
              </a:xfrm>
              <a:custGeom>
                <a:avLst/>
                <a:gdLst/>
                <a:ahLst/>
                <a:cxnLst/>
                <a:rect l="l" t="t" r="r" b="b"/>
                <a:pathLst>
                  <a:path w="722" h="64" extrusionOk="0">
                    <a:moveTo>
                      <a:pt x="0" y="20"/>
                    </a:moveTo>
                    <a:lnTo>
                      <a:pt x="339" y="0"/>
                    </a:lnTo>
                    <a:lnTo>
                      <a:pt x="722" y="31"/>
                    </a:lnTo>
                    <a:lnTo>
                      <a:pt x="359" y="64"/>
                    </a:lnTo>
                    <a:lnTo>
                      <a:pt x="0" y="2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1" name="Google Shape;521;p15"/>
              <p:cNvSpPr/>
              <p:nvPr/>
            </p:nvSpPr>
            <p:spPr>
              <a:xfrm>
                <a:off x="2399425" y="2597563"/>
                <a:ext cx="161925" cy="23813"/>
              </a:xfrm>
              <a:custGeom>
                <a:avLst/>
                <a:gdLst/>
                <a:ahLst/>
                <a:cxnLst/>
                <a:rect l="l" t="t" r="r" b="b"/>
                <a:pathLst>
                  <a:path w="62" h="9" extrusionOk="0">
                    <a:moveTo>
                      <a:pt x="49" y="0"/>
                    </a:moveTo>
                    <a:cubicBezTo>
                      <a:pt x="33" y="0"/>
                      <a:pt x="16" y="4"/>
                      <a:pt x="0" y="7"/>
                    </a:cubicBezTo>
                    <a:cubicBezTo>
                      <a:pt x="20" y="9"/>
                      <a:pt x="41" y="6"/>
                      <a:pt x="60" y="0"/>
                    </a:cubicBezTo>
                    <a:cubicBezTo>
                      <a:pt x="61" y="0"/>
                      <a:pt x="61" y="0"/>
                      <a:pt x="62" y="0"/>
                    </a:cubicBezTo>
                    <a:cubicBezTo>
                      <a:pt x="58" y="0"/>
                      <a:pt x="53" y="0"/>
                      <a:pt x="49"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2" name="Google Shape;522;p15"/>
              <p:cNvSpPr/>
              <p:nvPr/>
            </p:nvSpPr>
            <p:spPr>
              <a:xfrm>
                <a:off x="2485150" y="2565813"/>
                <a:ext cx="65088" cy="11113"/>
              </a:xfrm>
              <a:custGeom>
                <a:avLst/>
                <a:gdLst/>
                <a:ahLst/>
                <a:cxnLst/>
                <a:rect l="l" t="t" r="r" b="b"/>
                <a:pathLst>
                  <a:path w="25" h="4" extrusionOk="0">
                    <a:moveTo>
                      <a:pt x="0" y="3"/>
                    </a:moveTo>
                    <a:cubicBezTo>
                      <a:pt x="8" y="4"/>
                      <a:pt x="17" y="3"/>
                      <a:pt x="25" y="1"/>
                    </a:cubicBezTo>
                    <a:cubicBezTo>
                      <a:pt x="16" y="0"/>
                      <a:pt x="8" y="1"/>
                      <a:pt x="0" y="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15"/>
              <p:cNvSpPr/>
              <p:nvPr/>
            </p:nvSpPr>
            <p:spPr>
              <a:xfrm>
                <a:off x="2570875" y="2568988"/>
                <a:ext cx="68263" cy="11113"/>
              </a:xfrm>
              <a:custGeom>
                <a:avLst/>
                <a:gdLst/>
                <a:ahLst/>
                <a:cxnLst/>
                <a:rect l="l" t="t" r="r" b="b"/>
                <a:pathLst>
                  <a:path w="26" h="4" extrusionOk="0">
                    <a:moveTo>
                      <a:pt x="0" y="3"/>
                    </a:moveTo>
                    <a:cubicBezTo>
                      <a:pt x="9" y="4"/>
                      <a:pt x="17" y="3"/>
                      <a:pt x="26" y="1"/>
                    </a:cubicBezTo>
                    <a:cubicBezTo>
                      <a:pt x="17" y="0"/>
                      <a:pt x="8" y="1"/>
                      <a:pt x="0" y="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15"/>
              <p:cNvSpPr/>
              <p:nvPr/>
            </p:nvSpPr>
            <p:spPr>
              <a:xfrm>
                <a:off x="2756613" y="2519775"/>
                <a:ext cx="150813" cy="20638"/>
              </a:xfrm>
              <a:custGeom>
                <a:avLst/>
                <a:gdLst/>
                <a:ahLst/>
                <a:cxnLst/>
                <a:rect l="l" t="t" r="r" b="b"/>
                <a:pathLst>
                  <a:path w="58" h="8" extrusionOk="0">
                    <a:moveTo>
                      <a:pt x="0" y="6"/>
                    </a:moveTo>
                    <a:cubicBezTo>
                      <a:pt x="19" y="8"/>
                      <a:pt x="39" y="6"/>
                      <a:pt x="58" y="2"/>
                    </a:cubicBezTo>
                    <a:cubicBezTo>
                      <a:pt x="39" y="0"/>
                      <a:pt x="19" y="1"/>
                      <a:pt x="0" y="6"/>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15"/>
              <p:cNvSpPr/>
              <p:nvPr/>
            </p:nvSpPr>
            <p:spPr>
              <a:xfrm>
                <a:off x="2129550" y="2535650"/>
                <a:ext cx="155575" cy="25400"/>
              </a:xfrm>
              <a:custGeom>
                <a:avLst/>
                <a:gdLst/>
                <a:ahLst/>
                <a:cxnLst/>
                <a:rect l="l" t="t" r="r" b="b"/>
                <a:pathLst>
                  <a:path w="60" h="10" extrusionOk="0">
                    <a:moveTo>
                      <a:pt x="59" y="9"/>
                    </a:moveTo>
                    <a:cubicBezTo>
                      <a:pt x="50" y="6"/>
                      <a:pt x="40" y="3"/>
                      <a:pt x="31" y="1"/>
                    </a:cubicBezTo>
                    <a:cubicBezTo>
                      <a:pt x="21" y="0"/>
                      <a:pt x="10" y="0"/>
                      <a:pt x="0" y="0"/>
                    </a:cubicBezTo>
                    <a:cubicBezTo>
                      <a:pt x="15" y="4"/>
                      <a:pt x="31" y="7"/>
                      <a:pt x="44" y="8"/>
                    </a:cubicBezTo>
                    <a:cubicBezTo>
                      <a:pt x="49" y="9"/>
                      <a:pt x="55" y="9"/>
                      <a:pt x="60" y="10"/>
                    </a:cubicBezTo>
                    <a:cubicBezTo>
                      <a:pt x="60" y="10"/>
                      <a:pt x="59" y="9"/>
                      <a:pt x="59" y="9"/>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15"/>
              <p:cNvSpPr/>
              <p:nvPr/>
            </p:nvSpPr>
            <p:spPr>
              <a:xfrm>
                <a:off x="2296238" y="2551525"/>
                <a:ext cx="41275" cy="6350"/>
              </a:xfrm>
              <a:custGeom>
                <a:avLst/>
                <a:gdLst/>
                <a:ahLst/>
                <a:cxnLst/>
                <a:rect l="l" t="t" r="r" b="b"/>
                <a:pathLst>
                  <a:path w="16" h="3" extrusionOk="0">
                    <a:moveTo>
                      <a:pt x="0" y="0"/>
                    </a:moveTo>
                    <a:cubicBezTo>
                      <a:pt x="5" y="2"/>
                      <a:pt x="11" y="3"/>
                      <a:pt x="16" y="3"/>
                    </a:cubicBezTo>
                    <a:cubicBezTo>
                      <a:pt x="11" y="1"/>
                      <a:pt x="6"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15"/>
              <p:cNvSpPr/>
              <p:nvPr/>
            </p:nvSpPr>
            <p:spPr>
              <a:xfrm>
                <a:off x="2297825" y="2565813"/>
                <a:ext cx="39688" cy="7938"/>
              </a:xfrm>
              <a:custGeom>
                <a:avLst/>
                <a:gdLst/>
                <a:ahLst/>
                <a:cxnLst/>
                <a:rect l="l" t="t" r="r" b="b"/>
                <a:pathLst>
                  <a:path w="15" h="3" extrusionOk="0">
                    <a:moveTo>
                      <a:pt x="0" y="1"/>
                    </a:moveTo>
                    <a:cubicBezTo>
                      <a:pt x="5" y="2"/>
                      <a:pt x="10" y="3"/>
                      <a:pt x="15" y="2"/>
                    </a:cubicBezTo>
                    <a:cubicBezTo>
                      <a:pt x="10" y="1"/>
                      <a:pt x="5" y="0"/>
                      <a:pt x="0" y="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15"/>
              <p:cNvSpPr/>
              <p:nvPr/>
            </p:nvSpPr>
            <p:spPr>
              <a:xfrm>
                <a:off x="1889838" y="2535650"/>
                <a:ext cx="125413" cy="20638"/>
              </a:xfrm>
              <a:custGeom>
                <a:avLst/>
                <a:gdLst/>
                <a:ahLst/>
                <a:cxnLst/>
                <a:rect l="l" t="t" r="r" b="b"/>
                <a:pathLst>
                  <a:path w="48" h="8" extrusionOk="0">
                    <a:moveTo>
                      <a:pt x="0" y="0"/>
                    </a:moveTo>
                    <a:cubicBezTo>
                      <a:pt x="16" y="5"/>
                      <a:pt x="32" y="8"/>
                      <a:pt x="48" y="8"/>
                    </a:cubicBezTo>
                    <a:cubicBezTo>
                      <a:pt x="33" y="2"/>
                      <a:pt x="17" y="0"/>
                      <a:pt x="0"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15"/>
              <p:cNvSpPr/>
              <p:nvPr/>
            </p:nvSpPr>
            <p:spPr>
              <a:xfrm>
                <a:off x="1804113" y="2422938"/>
                <a:ext cx="1146176" cy="101600"/>
              </a:xfrm>
              <a:custGeom>
                <a:avLst/>
                <a:gdLst/>
                <a:ahLst/>
                <a:cxnLst/>
                <a:rect l="l" t="t" r="r" b="b"/>
                <a:pathLst>
                  <a:path w="441" h="39" extrusionOk="0">
                    <a:moveTo>
                      <a:pt x="207" y="0"/>
                    </a:moveTo>
                    <a:cubicBezTo>
                      <a:pt x="167" y="2"/>
                      <a:pt x="167" y="2"/>
                      <a:pt x="167" y="2"/>
                    </a:cubicBezTo>
                    <a:cubicBezTo>
                      <a:pt x="169" y="11"/>
                      <a:pt x="173" y="20"/>
                      <a:pt x="179" y="27"/>
                    </a:cubicBezTo>
                    <a:cubicBezTo>
                      <a:pt x="180" y="28"/>
                      <a:pt x="180" y="28"/>
                      <a:pt x="180" y="28"/>
                    </a:cubicBezTo>
                    <a:cubicBezTo>
                      <a:pt x="103" y="14"/>
                      <a:pt x="103" y="14"/>
                      <a:pt x="103" y="14"/>
                    </a:cubicBezTo>
                    <a:cubicBezTo>
                      <a:pt x="101" y="11"/>
                      <a:pt x="99" y="9"/>
                      <a:pt x="97" y="6"/>
                    </a:cubicBezTo>
                    <a:cubicBezTo>
                      <a:pt x="0" y="12"/>
                      <a:pt x="0" y="12"/>
                      <a:pt x="0" y="12"/>
                    </a:cubicBezTo>
                    <a:cubicBezTo>
                      <a:pt x="219" y="39"/>
                      <a:pt x="219" y="39"/>
                      <a:pt x="219" y="39"/>
                    </a:cubicBezTo>
                    <a:cubicBezTo>
                      <a:pt x="441" y="19"/>
                      <a:pt x="441" y="19"/>
                      <a:pt x="441" y="19"/>
                    </a:cubicBezTo>
                    <a:cubicBezTo>
                      <a:pt x="207" y="0"/>
                      <a:pt x="207" y="0"/>
                      <a:pt x="207"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0" name="Google Shape;530;p15"/>
              <p:cNvSpPr/>
              <p:nvPr/>
            </p:nvSpPr>
            <p:spPr>
              <a:xfrm>
                <a:off x="2024775" y="2284825"/>
                <a:ext cx="250825" cy="211138"/>
              </a:xfrm>
              <a:custGeom>
                <a:avLst/>
                <a:gdLst/>
                <a:ahLst/>
                <a:cxnLst/>
                <a:rect l="l" t="t" r="r" b="b"/>
                <a:pathLst>
                  <a:path w="96" h="81" extrusionOk="0">
                    <a:moveTo>
                      <a:pt x="94" y="80"/>
                    </a:moveTo>
                    <a:cubicBezTo>
                      <a:pt x="76" y="59"/>
                      <a:pt x="77" y="25"/>
                      <a:pt x="96" y="4"/>
                    </a:cubicBezTo>
                    <a:cubicBezTo>
                      <a:pt x="18" y="0"/>
                      <a:pt x="18" y="0"/>
                      <a:pt x="18" y="0"/>
                    </a:cubicBezTo>
                    <a:cubicBezTo>
                      <a:pt x="1" y="18"/>
                      <a:pt x="0" y="49"/>
                      <a:pt x="18" y="67"/>
                    </a:cubicBezTo>
                    <a:cubicBezTo>
                      <a:pt x="95" y="81"/>
                      <a:pt x="95" y="81"/>
                      <a:pt x="95" y="81"/>
                    </a:cubicBezTo>
                    <a:cubicBezTo>
                      <a:pt x="94" y="80"/>
                      <a:pt x="94" y="80"/>
                      <a:pt x="94" y="8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1" name="Google Shape;531;p15"/>
              <p:cNvSpPr/>
              <p:nvPr/>
            </p:nvSpPr>
            <p:spPr>
              <a:xfrm>
                <a:off x="2072400" y="2278475"/>
                <a:ext cx="717550" cy="22225"/>
              </a:xfrm>
              <a:custGeom>
                <a:avLst/>
                <a:gdLst/>
                <a:ahLst/>
                <a:cxnLst/>
                <a:rect l="l" t="t" r="r" b="b"/>
                <a:pathLst>
                  <a:path w="276" h="9" extrusionOk="0">
                    <a:moveTo>
                      <a:pt x="276" y="5"/>
                    </a:moveTo>
                    <a:cubicBezTo>
                      <a:pt x="239" y="5"/>
                      <a:pt x="147" y="9"/>
                      <a:pt x="77" y="8"/>
                    </a:cubicBezTo>
                    <a:cubicBezTo>
                      <a:pt x="43" y="8"/>
                      <a:pt x="17" y="5"/>
                      <a:pt x="0" y="3"/>
                    </a:cubicBezTo>
                    <a:cubicBezTo>
                      <a:pt x="62" y="2"/>
                      <a:pt x="215" y="0"/>
                      <a:pt x="276" y="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15"/>
              <p:cNvSpPr/>
              <p:nvPr/>
            </p:nvSpPr>
            <p:spPr>
              <a:xfrm>
                <a:off x="2223213" y="2291175"/>
                <a:ext cx="566738" cy="204788"/>
              </a:xfrm>
              <a:custGeom>
                <a:avLst/>
                <a:gdLst/>
                <a:ahLst/>
                <a:cxnLst/>
                <a:rect l="l" t="t" r="r" b="b"/>
                <a:pathLst>
                  <a:path w="218" h="79" extrusionOk="0">
                    <a:moveTo>
                      <a:pt x="14" y="56"/>
                    </a:moveTo>
                    <a:cubicBezTo>
                      <a:pt x="16" y="62"/>
                      <a:pt x="18" y="67"/>
                      <a:pt x="22" y="72"/>
                    </a:cubicBezTo>
                    <a:cubicBezTo>
                      <a:pt x="214" y="63"/>
                      <a:pt x="214" y="63"/>
                      <a:pt x="214" y="63"/>
                    </a:cubicBezTo>
                    <a:cubicBezTo>
                      <a:pt x="216" y="63"/>
                      <a:pt x="216" y="63"/>
                      <a:pt x="216" y="63"/>
                    </a:cubicBezTo>
                    <a:cubicBezTo>
                      <a:pt x="216" y="70"/>
                      <a:pt x="216" y="70"/>
                      <a:pt x="216" y="70"/>
                    </a:cubicBezTo>
                    <a:cubicBezTo>
                      <a:pt x="19" y="79"/>
                      <a:pt x="19" y="79"/>
                      <a:pt x="19" y="79"/>
                    </a:cubicBezTo>
                    <a:cubicBezTo>
                      <a:pt x="0" y="59"/>
                      <a:pt x="1" y="23"/>
                      <a:pt x="20" y="2"/>
                    </a:cubicBezTo>
                    <a:cubicBezTo>
                      <a:pt x="218" y="0"/>
                      <a:pt x="218" y="0"/>
                      <a:pt x="218" y="0"/>
                    </a:cubicBezTo>
                    <a:cubicBezTo>
                      <a:pt x="218" y="7"/>
                      <a:pt x="218" y="7"/>
                      <a:pt x="218" y="7"/>
                    </a:cubicBezTo>
                    <a:cubicBezTo>
                      <a:pt x="213" y="7"/>
                      <a:pt x="213" y="7"/>
                      <a:pt x="213" y="7"/>
                    </a:cubicBezTo>
                    <a:cubicBezTo>
                      <a:pt x="22" y="10"/>
                      <a:pt x="22" y="10"/>
                      <a:pt x="22" y="10"/>
                    </a:cubicBezTo>
                    <a:cubicBezTo>
                      <a:pt x="12" y="23"/>
                      <a:pt x="9" y="41"/>
                      <a:pt x="14" y="5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15"/>
              <p:cNvSpPr/>
              <p:nvPr/>
            </p:nvSpPr>
            <p:spPr>
              <a:xfrm>
                <a:off x="2247025" y="2308638"/>
                <a:ext cx="530225" cy="166688"/>
              </a:xfrm>
              <a:custGeom>
                <a:avLst/>
                <a:gdLst/>
                <a:ahLst/>
                <a:cxnLst/>
                <a:rect l="l" t="t" r="r" b="b"/>
                <a:pathLst>
                  <a:path w="204" h="64" extrusionOk="0">
                    <a:moveTo>
                      <a:pt x="5" y="50"/>
                    </a:moveTo>
                    <a:cubicBezTo>
                      <a:pt x="0" y="34"/>
                      <a:pt x="3" y="16"/>
                      <a:pt x="13" y="3"/>
                    </a:cubicBezTo>
                    <a:cubicBezTo>
                      <a:pt x="204" y="0"/>
                      <a:pt x="204" y="0"/>
                      <a:pt x="204" y="0"/>
                    </a:cubicBezTo>
                    <a:cubicBezTo>
                      <a:pt x="204" y="0"/>
                      <a:pt x="202" y="56"/>
                      <a:pt x="202" y="56"/>
                    </a:cubicBezTo>
                    <a:cubicBezTo>
                      <a:pt x="13" y="64"/>
                      <a:pt x="13" y="64"/>
                      <a:pt x="13" y="64"/>
                    </a:cubicBezTo>
                    <a:cubicBezTo>
                      <a:pt x="10" y="60"/>
                      <a:pt x="7" y="55"/>
                      <a:pt x="5" y="5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15"/>
              <p:cNvSpPr/>
              <p:nvPr/>
            </p:nvSpPr>
            <p:spPr>
              <a:xfrm>
                <a:off x="2770900" y="2451513"/>
                <a:ext cx="14288" cy="3175"/>
              </a:xfrm>
              <a:custGeom>
                <a:avLst/>
                <a:gdLst/>
                <a:ahLst/>
                <a:cxnLst/>
                <a:rect l="l" t="t" r="r" b="b"/>
                <a:pathLst>
                  <a:path w="5" h="1" extrusionOk="0">
                    <a:moveTo>
                      <a:pt x="0" y="0"/>
                    </a:moveTo>
                    <a:cubicBezTo>
                      <a:pt x="5" y="1"/>
                      <a:pt x="5" y="1"/>
                      <a:pt x="5" y="1"/>
                    </a:cubicBezTo>
                    <a:cubicBezTo>
                      <a:pt x="4" y="1"/>
                      <a:pt x="2" y="1"/>
                      <a:pt x="0" y="1"/>
                    </a:cubicBezTo>
                    <a:lnTo>
                      <a:pt x="0" y="0"/>
                    </a:lnTo>
                    <a:close/>
                  </a:path>
                </a:pathLst>
              </a:custGeom>
              <a:solidFill>
                <a:srgbClr val="3AAA9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15"/>
              <p:cNvSpPr/>
              <p:nvPr/>
            </p:nvSpPr>
            <p:spPr>
              <a:xfrm>
                <a:off x="2153363" y="2291175"/>
                <a:ext cx="41275" cy="188913"/>
              </a:xfrm>
              <a:custGeom>
                <a:avLst/>
                <a:gdLst/>
                <a:ahLst/>
                <a:cxnLst/>
                <a:rect l="l" t="t" r="r" b="b"/>
                <a:pathLst>
                  <a:path w="16" h="73" extrusionOk="0">
                    <a:moveTo>
                      <a:pt x="7" y="39"/>
                    </a:moveTo>
                    <a:cubicBezTo>
                      <a:pt x="7" y="26"/>
                      <a:pt x="10" y="12"/>
                      <a:pt x="16" y="1"/>
                    </a:cubicBezTo>
                    <a:cubicBezTo>
                      <a:pt x="9" y="0"/>
                      <a:pt x="9" y="0"/>
                      <a:pt x="9" y="0"/>
                    </a:cubicBezTo>
                    <a:cubicBezTo>
                      <a:pt x="3" y="12"/>
                      <a:pt x="0" y="26"/>
                      <a:pt x="0" y="39"/>
                    </a:cubicBezTo>
                    <a:cubicBezTo>
                      <a:pt x="0" y="50"/>
                      <a:pt x="2" y="61"/>
                      <a:pt x="5" y="72"/>
                    </a:cubicBezTo>
                    <a:cubicBezTo>
                      <a:pt x="12" y="73"/>
                      <a:pt x="12" y="73"/>
                      <a:pt x="12" y="73"/>
                    </a:cubicBezTo>
                    <a:cubicBezTo>
                      <a:pt x="9" y="62"/>
                      <a:pt x="7" y="51"/>
                      <a:pt x="7" y="39"/>
                    </a:cubicBezTo>
                    <a:close/>
                  </a:path>
                </a:pathLst>
              </a:custGeom>
              <a:solidFill>
                <a:srgbClr val="323B5C">
                  <a:alpha val="3100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15"/>
              <p:cNvSpPr/>
              <p:nvPr/>
            </p:nvSpPr>
            <p:spPr>
              <a:xfrm>
                <a:off x="2189875" y="2292763"/>
                <a:ext cx="46038" cy="195263"/>
              </a:xfrm>
              <a:custGeom>
                <a:avLst/>
                <a:gdLst/>
                <a:ahLst/>
                <a:cxnLst/>
                <a:rect l="l" t="t" r="r" b="b"/>
                <a:pathLst>
                  <a:path w="18" h="75" extrusionOk="0">
                    <a:moveTo>
                      <a:pt x="7" y="39"/>
                    </a:moveTo>
                    <a:cubicBezTo>
                      <a:pt x="7" y="25"/>
                      <a:pt x="11" y="12"/>
                      <a:pt x="18" y="1"/>
                    </a:cubicBezTo>
                    <a:cubicBezTo>
                      <a:pt x="11" y="0"/>
                      <a:pt x="11" y="0"/>
                      <a:pt x="11" y="0"/>
                    </a:cubicBezTo>
                    <a:cubicBezTo>
                      <a:pt x="4" y="12"/>
                      <a:pt x="1" y="25"/>
                      <a:pt x="0" y="39"/>
                    </a:cubicBezTo>
                    <a:cubicBezTo>
                      <a:pt x="0" y="51"/>
                      <a:pt x="3" y="63"/>
                      <a:pt x="7" y="74"/>
                    </a:cubicBezTo>
                    <a:cubicBezTo>
                      <a:pt x="15" y="75"/>
                      <a:pt x="15" y="75"/>
                      <a:pt x="15" y="75"/>
                    </a:cubicBezTo>
                    <a:cubicBezTo>
                      <a:pt x="9" y="64"/>
                      <a:pt x="7" y="52"/>
                      <a:pt x="7" y="39"/>
                    </a:cubicBezTo>
                    <a:close/>
                  </a:path>
                </a:pathLst>
              </a:custGeom>
              <a:solidFill>
                <a:srgbClr val="323B5C">
                  <a:alpha val="3100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15"/>
              <p:cNvSpPr/>
              <p:nvPr/>
            </p:nvSpPr>
            <p:spPr>
              <a:xfrm>
                <a:off x="2051763" y="2343563"/>
                <a:ext cx="20700" cy="57300"/>
              </a:xfrm>
              <a:prstGeom prst="ellipse">
                <a:avLst/>
              </a:prstGeom>
              <a:solidFill>
                <a:srgbClr val="323B5C">
                  <a:alpha val="3100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15"/>
              <p:cNvSpPr/>
              <p:nvPr/>
            </p:nvSpPr>
            <p:spPr>
              <a:xfrm>
                <a:off x="2348625" y="2329275"/>
                <a:ext cx="176213" cy="19050"/>
              </a:xfrm>
              <a:custGeom>
                <a:avLst/>
                <a:gdLst/>
                <a:ahLst/>
                <a:cxnLst/>
                <a:rect l="l" t="t" r="r" b="b"/>
                <a:pathLst>
                  <a:path w="68" h="7" extrusionOk="0">
                    <a:moveTo>
                      <a:pt x="35" y="0"/>
                    </a:moveTo>
                    <a:cubicBezTo>
                      <a:pt x="23" y="0"/>
                      <a:pt x="11" y="2"/>
                      <a:pt x="0" y="4"/>
                    </a:cubicBezTo>
                    <a:cubicBezTo>
                      <a:pt x="23" y="7"/>
                      <a:pt x="46" y="6"/>
                      <a:pt x="68" y="2"/>
                    </a:cubicBezTo>
                    <a:cubicBezTo>
                      <a:pt x="57" y="1"/>
                      <a:pt x="46" y="0"/>
                      <a:pt x="35"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15"/>
              <p:cNvSpPr/>
              <p:nvPr/>
            </p:nvSpPr>
            <p:spPr>
              <a:xfrm>
                <a:off x="2574050" y="2311813"/>
                <a:ext cx="174625" cy="20638"/>
              </a:xfrm>
              <a:custGeom>
                <a:avLst/>
                <a:gdLst/>
                <a:ahLst/>
                <a:cxnLst/>
                <a:rect l="l" t="t" r="r" b="b"/>
                <a:pathLst>
                  <a:path w="67" h="8" extrusionOk="0">
                    <a:moveTo>
                      <a:pt x="65" y="3"/>
                    </a:moveTo>
                    <a:cubicBezTo>
                      <a:pt x="44" y="0"/>
                      <a:pt x="22" y="1"/>
                      <a:pt x="0" y="6"/>
                    </a:cubicBezTo>
                    <a:cubicBezTo>
                      <a:pt x="17" y="7"/>
                      <a:pt x="34" y="8"/>
                      <a:pt x="51" y="5"/>
                    </a:cubicBezTo>
                    <a:cubicBezTo>
                      <a:pt x="56" y="4"/>
                      <a:pt x="62" y="4"/>
                      <a:pt x="67" y="3"/>
                    </a:cubicBezTo>
                    <a:cubicBezTo>
                      <a:pt x="66" y="3"/>
                      <a:pt x="66" y="3"/>
                      <a:pt x="65" y="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15"/>
              <p:cNvSpPr/>
              <p:nvPr/>
            </p:nvSpPr>
            <p:spPr>
              <a:xfrm>
                <a:off x="2713750" y="2332450"/>
                <a:ext cx="31750" cy="4763"/>
              </a:xfrm>
              <a:custGeom>
                <a:avLst/>
                <a:gdLst/>
                <a:ahLst/>
                <a:cxnLst/>
                <a:rect l="l" t="t" r="r" b="b"/>
                <a:pathLst>
                  <a:path w="12" h="2" extrusionOk="0">
                    <a:moveTo>
                      <a:pt x="0" y="1"/>
                    </a:moveTo>
                    <a:cubicBezTo>
                      <a:pt x="4" y="2"/>
                      <a:pt x="8" y="1"/>
                      <a:pt x="12" y="1"/>
                    </a:cubicBezTo>
                    <a:cubicBezTo>
                      <a:pt x="8" y="0"/>
                      <a:pt x="4" y="0"/>
                      <a:pt x="0" y="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15"/>
              <p:cNvSpPr/>
              <p:nvPr/>
            </p:nvSpPr>
            <p:spPr>
              <a:xfrm>
                <a:off x="2591513" y="2345150"/>
                <a:ext cx="34925" cy="4763"/>
              </a:xfrm>
              <a:custGeom>
                <a:avLst/>
                <a:gdLst/>
                <a:ahLst/>
                <a:cxnLst/>
                <a:rect l="l" t="t" r="r" b="b"/>
                <a:pathLst>
                  <a:path w="13" h="2" extrusionOk="0">
                    <a:moveTo>
                      <a:pt x="0" y="2"/>
                    </a:moveTo>
                    <a:cubicBezTo>
                      <a:pt x="4" y="2"/>
                      <a:pt x="9" y="2"/>
                      <a:pt x="13" y="1"/>
                    </a:cubicBezTo>
                    <a:cubicBezTo>
                      <a:pt x="8" y="0"/>
                      <a:pt x="4" y="1"/>
                      <a:pt x="0" y="2"/>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15"/>
              <p:cNvSpPr/>
              <p:nvPr/>
            </p:nvSpPr>
            <p:spPr>
              <a:xfrm>
                <a:off x="2537538" y="2430875"/>
                <a:ext cx="80963" cy="11113"/>
              </a:xfrm>
              <a:custGeom>
                <a:avLst/>
                <a:gdLst/>
                <a:ahLst/>
                <a:cxnLst/>
                <a:rect l="l" t="t" r="r" b="b"/>
                <a:pathLst>
                  <a:path w="31" h="4" extrusionOk="0">
                    <a:moveTo>
                      <a:pt x="0" y="3"/>
                    </a:moveTo>
                    <a:cubicBezTo>
                      <a:pt x="10" y="4"/>
                      <a:pt x="21" y="3"/>
                      <a:pt x="31" y="1"/>
                    </a:cubicBezTo>
                    <a:cubicBezTo>
                      <a:pt x="21" y="0"/>
                      <a:pt x="10" y="1"/>
                      <a:pt x="0" y="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15"/>
              <p:cNvSpPr/>
              <p:nvPr/>
            </p:nvSpPr>
            <p:spPr>
              <a:xfrm>
                <a:off x="2283538" y="2361025"/>
                <a:ext cx="95250" cy="11113"/>
              </a:xfrm>
              <a:custGeom>
                <a:avLst/>
                <a:gdLst/>
                <a:ahLst/>
                <a:cxnLst/>
                <a:rect l="l" t="t" r="r" b="b"/>
                <a:pathLst>
                  <a:path w="37" h="4" extrusionOk="0">
                    <a:moveTo>
                      <a:pt x="0" y="2"/>
                    </a:moveTo>
                    <a:cubicBezTo>
                      <a:pt x="12" y="4"/>
                      <a:pt x="24" y="4"/>
                      <a:pt x="37" y="2"/>
                    </a:cubicBezTo>
                    <a:cubicBezTo>
                      <a:pt x="24" y="0"/>
                      <a:pt x="12" y="0"/>
                      <a:pt x="0" y="2"/>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5"/>
              <p:cNvSpPr/>
              <p:nvPr/>
            </p:nvSpPr>
            <p:spPr>
              <a:xfrm>
                <a:off x="2345450" y="2389600"/>
                <a:ext cx="52388" cy="7938"/>
              </a:xfrm>
              <a:custGeom>
                <a:avLst/>
                <a:gdLst/>
                <a:ahLst/>
                <a:cxnLst/>
                <a:rect l="l" t="t" r="r" b="b"/>
                <a:pathLst>
                  <a:path w="20" h="3" extrusionOk="0">
                    <a:moveTo>
                      <a:pt x="0" y="3"/>
                    </a:moveTo>
                    <a:cubicBezTo>
                      <a:pt x="7" y="3"/>
                      <a:pt x="14" y="3"/>
                      <a:pt x="20" y="1"/>
                    </a:cubicBezTo>
                    <a:cubicBezTo>
                      <a:pt x="14" y="0"/>
                      <a:pt x="7" y="1"/>
                      <a:pt x="0" y="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5"/>
              <p:cNvSpPr/>
              <p:nvPr/>
            </p:nvSpPr>
            <p:spPr>
              <a:xfrm>
                <a:off x="2647075" y="2321338"/>
                <a:ext cx="52388" cy="114300"/>
              </a:xfrm>
              <a:custGeom>
                <a:avLst/>
                <a:gdLst/>
                <a:ahLst/>
                <a:cxnLst/>
                <a:rect l="l" t="t" r="r" b="b"/>
                <a:pathLst>
                  <a:path w="33" h="72" extrusionOk="0">
                    <a:moveTo>
                      <a:pt x="0" y="0"/>
                    </a:moveTo>
                    <a:lnTo>
                      <a:pt x="16" y="0"/>
                    </a:lnTo>
                    <a:lnTo>
                      <a:pt x="18" y="0"/>
                    </a:lnTo>
                    <a:lnTo>
                      <a:pt x="33" y="0"/>
                    </a:lnTo>
                    <a:lnTo>
                      <a:pt x="33" y="69"/>
                    </a:lnTo>
                    <a:lnTo>
                      <a:pt x="16" y="58"/>
                    </a:lnTo>
                    <a:lnTo>
                      <a:pt x="0" y="72"/>
                    </a:lnTo>
                    <a:lnTo>
                      <a:pt x="0"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5"/>
              <p:cNvSpPr/>
              <p:nvPr/>
            </p:nvSpPr>
            <p:spPr>
              <a:xfrm>
                <a:off x="2280363" y="2451513"/>
                <a:ext cx="498475" cy="26988"/>
              </a:xfrm>
              <a:custGeom>
                <a:avLst/>
                <a:gdLst/>
                <a:ahLst/>
                <a:cxnLst/>
                <a:rect l="l" t="t" r="r" b="b"/>
                <a:pathLst>
                  <a:path w="192" h="10" extrusionOk="0">
                    <a:moveTo>
                      <a:pt x="192" y="1"/>
                    </a:moveTo>
                    <a:cubicBezTo>
                      <a:pt x="0" y="10"/>
                      <a:pt x="0" y="10"/>
                      <a:pt x="0" y="10"/>
                    </a:cubicBezTo>
                    <a:cubicBezTo>
                      <a:pt x="0" y="9"/>
                      <a:pt x="0" y="9"/>
                      <a:pt x="0" y="9"/>
                    </a:cubicBezTo>
                    <a:cubicBezTo>
                      <a:pt x="2" y="10"/>
                      <a:pt x="190" y="0"/>
                      <a:pt x="192" y="1"/>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
  <p:cSld name="CUSTOM_2">
    <p:spTree>
      <p:nvGrpSpPr>
        <p:cNvPr id="1" name="Shape 547"/>
        <p:cNvGrpSpPr/>
        <p:nvPr/>
      </p:nvGrpSpPr>
      <p:grpSpPr>
        <a:xfrm>
          <a:off x="0" y="0"/>
          <a:ext cx="0" cy="0"/>
          <a:chOff x="0" y="0"/>
          <a:chExt cx="0" cy="0"/>
        </a:xfrm>
      </p:grpSpPr>
      <p:pic>
        <p:nvPicPr>
          <p:cNvPr id="548" name="Google Shape;548;p16"/>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549" name="Google Shape;549;p16"/>
          <p:cNvSpPr txBox="1">
            <a:spLocks noGrp="1"/>
          </p:cNvSpPr>
          <p:nvPr>
            <p:ph type="title"/>
          </p:nvPr>
        </p:nvSpPr>
        <p:spPr>
          <a:xfrm>
            <a:off x="713225" y="597425"/>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sz="3200" b="0">
                <a:latin typeface="Nunito Black"/>
                <a:ea typeface="Nunito Black"/>
                <a:cs typeface="Nunito Black"/>
                <a:sym typeface="Nunito Black"/>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550" name="Google Shape;550;p16"/>
          <p:cNvSpPr txBox="1">
            <a:spLocks noGrp="1"/>
          </p:cNvSpPr>
          <p:nvPr>
            <p:ph type="subTitle" idx="1"/>
          </p:nvPr>
        </p:nvSpPr>
        <p:spPr>
          <a:xfrm>
            <a:off x="713225" y="1063688"/>
            <a:ext cx="7624800" cy="912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sz="1400">
                <a:latin typeface="DM Sans"/>
                <a:ea typeface="DM Sans"/>
                <a:cs typeface="DM Sans"/>
                <a:sym typeface="DM Sans"/>
              </a:defRPr>
            </a:lvl1pPr>
            <a:lvl2pPr lvl="1" algn="ctr" rtl="0">
              <a:lnSpc>
                <a:spcPct val="115000"/>
              </a:lnSpc>
              <a:spcBef>
                <a:spcPts val="0"/>
              </a:spcBef>
              <a:spcAft>
                <a:spcPts val="0"/>
              </a:spcAft>
              <a:buSzPts val="1400"/>
              <a:buChar char="○"/>
              <a:defRPr/>
            </a:lvl2pPr>
            <a:lvl3pPr lvl="2" algn="ctr" rtl="0">
              <a:lnSpc>
                <a:spcPct val="115000"/>
              </a:lnSpc>
              <a:spcBef>
                <a:spcPts val="0"/>
              </a:spcBef>
              <a:spcAft>
                <a:spcPts val="0"/>
              </a:spcAft>
              <a:buSzPts val="1400"/>
              <a:buChar char="■"/>
              <a:defRPr/>
            </a:lvl3pPr>
            <a:lvl4pPr lvl="3" algn="ctr" rtl="0">
              <a:lnSpc>
                <a:spcPct val="115000"/>
              </a:lnSpc>
              <a:spcBef>
                <a:spcPts val="0"/>
              </a:spcBef>
              <a:spcAft>
                <a:spcPts val="0"/>
              </a:spcAft>
              <a:buSzPts val="1400"/>
              <a:buChar char="●"/>
              <a:defRPr/>
            </a:lvl4pPr>
            <a:lvl5pPr lvl="4" algn="ctr" rtl="0">
              <a:lnSpc>
                <a:spcPct val="115000"/>
              </a:lnSpc>
              <a:spcBef>
                <a:spcPts val="0"/>
              </a:spcBef>
              <a:spcAft>
                <a:spcPts val="0"/>
              </a:spcAft>
              <a:buSzPts val="1400"/>
              <a:buChar char="○"/>
              <a:defRPr/>
            </a:lvl5pPr>
            <a:lvl6pPr lvl="5" algn="ctr" rtl="0">
              <a:lnSpc>
                <a:spcPct val="115000"/>
              </a:lnSpc>
              <a:spcBef>
                <a:spcPts val="0"/>
              </a:spcBef>
              <a:spcAft>
                <a:spcPts val="0"/>
              </a:spcAft>
              <a:buSzPts val="1400"/>
              <a:buChar char="■"/>
              <a:defRPr/>
            </a:lvl6pPr>
            <a:lvl7pPr lvl="6" algn="ctr" rtl="0">
              <a:lnSpc>
                <a:spcPct val="115000"/>
              </a:lnSpc>
              <a:spcBef>
                <a:spcPts val="0"/>
              </a:spcBef>
              <a:spcAft>
                <a:spcPts val="0"/>
              </a:spcAft>
              <a:buSzPts val="1400"/>
              <a:buChar char="●"/>
              <a:defRPr/>
            </a:lvl7pPr>
            <a:lvl8pPr lvl="7" algn="ctr" rtl="0">
              <a:lnSpc>
                <a:spcPct val="115000"/>
              </a:lnSpc>
              <a:spcBef>
                <a:spcPts val="0"/>
              </a:spcBef>
              <a:spcAft>
                <a:spcPts val="0"/>
              </a:spcAft>
              <a:buSzPts val="1400"/>
              <a:buChar char="○"/>
              <a:defRPr/>
            </a:lvl8pPr>
            <a:lvl9pPr lvl="8" algn="ctr"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CUSTOM_2_1">
    <p:spTree>
      <p:nvGrpSpPr>
        <p:cNvPr id="1" name="Shape 551"/>
        <p:cNvGrpSpPr/>
        <p:nvPr/>
      </p:nvGrpSpPr>
      <p:grpSpPr>
        <a:xfrm>
          <a:off x="0" y="0"/>
          <a:ext cx="0" cy="0"/>
          <a:chOff x="0" y="0"/>
          <a:chExt cx="0" cy="0"/>
        </a:xfrm>
      </p:grpSpPr>
      <p:pic>
        <p:nvPicPr>
          <p:cNvPr id="552" name="Google Shape;552;p17"/>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553" name="Google Shape;553;p17"/>
          <p:cNvSpPr txBox="1">
            <a:spLocks noGrp="1"/>
          </p:cNvSpPr>
          <p:nvPr>
            <p:ph type="title"/>
          </p:nvPr>
        </p:nvSpPr>
        <p:spPr>
          <a:xfrm>
            <a:off x="713225" y="5974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3200" b="0">
                <a:latin typeface="Nunito Black"/>
                <a:ea typeface="Nunito Black"/>
                <a:cs typeface="Nunito Black"/>
                <a:sym typeface="Nunito Black"/>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54" name="Google Shape;554;p17"/>
          <p:cNvSpPr txBox="1">
            <a:spLocks noGrp="1"/>
          </p:cNvSpPr>
          <p:nvPr>
            <p:ph type="subTitle" idx="1"/>
          </p:nvPr>
        </p:nvSpPr>
        <p:spPr>
          <a:xfrm>
            <a:off x="819044" y="1076225"/>
            <a:ext cx="3753000" cy="354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Font typeface="Arial"/>
              <a:buChar char="●"/>
              <a:defRPr sz="1300">
                <a:latin typeface="DM Sans"/>
                <a:ea typeface="DM Sans"/>
                <a:cs typeface="DM Sans"/>
                <a:sym typeface="DM Sans"/>
              </a:defRPr>
            </a:lvl1pPr>
            <a:lvl2pPr lvl="1" algn="ctr" rtl="0">
              <a:lnSpc>
                <a:spcPct val="115000"/>
              </a:lnSpc>
              <a:spcBef>
                <a:spcPts val="0"/>
              </a:spcBef>
              <a:spcAft>
                <a:spcPts val="0"/>
              </a:spcAft>
              <a:buSzPts val="1400"/>
              <a:buFont typeface="Arial"/>
              <a:buChar char="○"/>
              <a:defRPr/>
            </a:lvl2pPr>
            <a:lvl3pPr lvl="2" algn="ctr" rtl="0">
              <a:lnSpc>
                <a:spcPct val="115000"/>
              </a:lnSpc>
              <a:spcBef>
                <a:spcPts val="0"/>
              </a:spcBef>
              <a:spcAft>
                <a:spcPts val="0"/>
              </a:spcAft>
              <a:buSzPts val="1400"/>
              <a:buFont typeface="Arial"/>
              <a:buChar char="■"/>
              <a:defRPr/>
            </a:lvl3pPr>
            <a:lvl4pPr lvl="3" algn="ctr" rtl="0">
              <a:lnSpc>
                <a:spcPct val="115000"/>
              </a:lnSpc>
              <a:spcBef>
                <a:spcPts val="0"/>
              </a:spcBef>
              <a:spcAft>
                <a:spcPts val="0"/>
              </a:spcAft>
              <a:buSzPts val="1400"/>
              <a:buFont typeface="Arial"/>
              <a:buChar char="●"/>
              <a:defRPr/>
            </a:lvl4pPr>
            <a:lvl5pPr lvl="4" algn="ctr" rtl="0">
              <a:lnSpc>
                <a:spcPct val="115000"/>
              </a:lnSpc>
              <a:spcBef>
                <a:spcPts val="0"/>
              </a:spcBef>
              <a:spcAft>
                <a:spcPts val="0"/>
              </a:spcAft>
              <a:buSzPts val="1400"/>
              <a:buFont typeface="Arial"/>
              <a:buChar char="○"/>
              <a:defRPr/>
            </a:lvl5pPr>
            <a:lvl6pPr lvl="5" algn="ctr" rtl="0">
              <a:lnSpc>
                <a:spcPct val="115000"/>
              </a:lnSpc>
              <a:spcBef>
                <a:spcPts val="0"/>
              </a:spcBef>
              <a:spcAft>
                <a:spcPts val="0"/>
              </a:spcAft>
              <a:buSzPts val="1400"/>
              <a:buFont typeface="Arial"/>
              <a:buChar char="■"/>
              <a:defRPr/>
            </a:lvl6pPr>
            <a:lvl7pPr lvl="6" algn="ctr" rtl="0">
              <a:lnSpc>
                <a:spcPct val="115000"/>
              </a:lnSpc>
              <a:spcBef>
                <a:spcPts val="0"/>
              </a:spcBef>
              <a:spcAft>
                <a:spcPts val="0"/>
              </a:spcAft>
              <a:buSzPts val="1400"/>
              <a:buFont typeface="Arial"/>
              <a:buChar char="●"/>
              <a:defRPr/>
            </a:lvl7pPr>
            <a:lvl8pPr lvl="7" algn="ctr" rtl="0">
              <a:lnSpc>
                <a:spcPct val="115000"/>
              </a:lnSpc>
              <a:spcBef>
                <a:spcPts val="0"/>
              </a:spcBef>
              <a:spcAft>
                <a:spcPts val="0"/>
              </a:spcAft>
              <a:buSzPts val="1400"/>
              <a:buFont typeface="Arial"/>
              <a:buChar char="○"/>
              <a:defRPr/>
            </a:lvl8pPr>
            <a:lvl9pPr lvl="8" algn="ctr" rtl="0">
              <a:lnSpc>
                <a:spcPct val="115000"/>
              </a:lnSpc>
              <a:spcBef>
                <a:spcPts val="0"/>
              </a:spcBef>
              <a:spcAft>
                <a:spcPts val="0"/>
              </a:spcAft>
              <a:buSzPts val="1400"/>
              <a:buFont typeface="Arial"/>
              <a:buChar char="■"/>
              <a:defRPr/>
            </a:lvl9pPr>
          </a:lstStyle>
          <a:p>
            <a:endParaRPr/>
          </a:p>
        </p:txBody>
      </p:sp>
      <p:sp>
        <p:nvSpPr>
          <p:cNvPr id="555" name="Google Shape;555;p17"/>
          <p:cNvSpPr txBox="1">
            <a:spLocks noGrp="1"/>
          </p:cNvSpPr>
          <p:nvPr>
            <p:ph type="subTitle" idx="2"/>
          </p:nvPr>
        </p:nvSpPr>
        <p:spPr>
          <a:xfrm>
            <a:off x="4571956" y="1076225"/>
            <a:ext cx="3753000" cy="354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Font typeface="Arial"/>
              <a:buChar char="●"/>
              <a:defRPr sz="1300">
                <a:latin typeface="DM Sans"/>
                <a:ea typeface="DM Sans"/>
                <a:cs typeface="DM Sans"/>
                <a:sym typeface="DM Sans"/>
              </a:defRPr>
            </a:lvl1pPr>
            <a:lvl2pPr lvl="1" algn="ctr" rtl="0">
              <a:lnSpc>
                <a:spcPct val="115000"/>
              </a:lnSpc>
              <a:spcBef>
                <a:spcPts val="0"/>
              </a:spcBef>
              <a:spcAft>
                <a:spcPts val="0"/>
              </a:spcAft>
              <a:buSzPts val="1400"/>
              <a:buFont typeface="Arial"/>
              <a:buChar char="○"/>
              <a:defRPr/>
            </a:lvl2pPr>
            <a:lvl3pPr lvl="2" algn="ctr" rtl="0">
              <a:lnSpc>
                <a:spcPct val="115000"/>
              </a:lnSpc>
              <a:spcBef>
                <a:spcPts val="0"/>
              </a:spcBef>
              <a:spcAft>
                <a:spcPts val="0"/>
              </a:spcAft>
              <a:buSzPts val="1400"/>
              <a:buFont typeface="Arial"/>
              <a:buChar char="■"/>
              <a:defRPr/>
            </a:lvl3pPr>
            <a:lvl4pPr lvl="3" algn="ctr" rtl="0">
              <a:lnSpc>
                <a:spcPct val="115000"/>
              </a:lnSpc>
              <a:spcBef>
                <a:spcPts val="0"/>
              </a:spcBef>
              <a:spcAft>
                <a:spcPts val="0"/>
              </a:spcAft>
              <a:buSzPts val="1400"/>
              <a:buFont typeface="Arial"/>
              <a:buChar char="●"/>
              <a:defRPr/>
            </a:lvl4pPr>
            <a:lvl5pPr lvl="4" algn="ctr" rtl="0">
              <a:lnSpc>
                <a:spcPct val="115000"/>
              </a:lnSpc>
              <a:spcBef>
                <a:spcPts val="0"/>
              </a:spcBef>
              <a:spcAft>
                <a:spcPts val="0"/>
              </a:spcAft>
              <a:buSzPts val="1400"/>
              <a:buFont typeface="Arial"/>
              <a:buChar char="○"/>
              <a:defRPr/>
            </a:lvl5pPr>
            <a:lvl6pPr lvl="5" algn="ctr" rtl="0">
              <a:lnSpc>
                <a:spcPct val="115000"/>
              </a:lnSpc>
              <a:spcBef>
                <a:spcPts val="0"/>
              </a:spcBef>
              <a:spcAft>
                <a:spcPts val="0"/>
              </a:spcAft>
              <a:buSzPts val="1400"/>
              <a:buFont typeface="Arial"/>
              <a:buChar char="■"/>
              <a:defRPr/>
            </a:lvl6pPr>
            <a:lvl7pPr lvl="6" algn="ctr" rtl="0">
              <a:lnSpc>
                <a:spcPct val="115000"/>
              </a:lnSpc>
              <a:spcBef>
                <a:spcPts val="0"/>
              </a:spcBef>
              <a:spcAft>
                <a:spcPts val="0"/>
              </a:spcAft>
              <a:buSzPts val="1400"/>
              <a:buFont typeface="Arial"/>
              <a:buChar char="●"/>
              <a:defRPr/>
            </a:lvl7pPr>
            <a:lvl8pPr lvl="7" algn="ctr" rtl="0">
              <a:lnSpc>
                <a:spcPct val="115000"/>
              </a:lnSpc>
              <a:spcBef>
                <a:spcPts val="0"/>
              </a:spcBef>
              <a:spcAft>
                <a:spcPts val="0"/>
              </a:spcAft>
              <a:buSzPts val="1400"/>
              <a:buFont typeface="Arial"/>
              <a:buChar char="○"/>
              <a:defRPr/>
            </a:lvl8pPr>
            <a:lvl9pPr lvl="8" algn="ctr" rtl="0">
              <a:lnSpc>
                <a:spcPct val="115000"/>
              </a:lnSpc>
              <a:spcBef>
                <a:spcPts val="0"/>
              </a:spcBef>
              <a:spcAft>
                <a:spcPts val="0"/>
              </a:spcAft>
              <a:buSzPts val="1400"/>
              <a:buFont typeface="Arial"/>
              <a:buChar char="■"/>
              <a:defRPr/>
            </a:lvl9pPr>
          </a:lstStyle>
          <a:p>
            <a:endParaRPr/>
          </a:p>
        </p:txBody>
      </p:sp>
      <p:grpSp>
        <p:nvGrpSpPr>
          <p:cNvPr id="556" name="Google Shape;556;p17"/>
          <p:cNvGrpSpPr/>
          <p:nvPr/>
        </p:nvGrpSpPr>
        <p:grpSpPr>
          <a:xfrm>
            <a:off x="-570372" y="-394748"/>
            <a:ext cx="10608694" cy="5921851"/>
            <a:chOff x="-570372" y="-394748"/>
            <a:chExt cx="10608694" cy="5921851"/>
          </a:xfrm>
        </p:grpSpPr>
        <p:grpSp>
          <p:nvGrpSpPr>
            <p:cNvPr id="557" name="Google Shape;557;p17"/>
            <p:cNvGrpSpPr/>
            <p:nvPr/>
          </p:nvGrpSpPr>
          <p:grpSpPr>
            <a:xfrm rot="-3054153">
              <a:off x="-467939" y="4292567"/>
              <a:ext cx="1313419" cy="889075"/>
              <a:chOff x="6120623" y="1600755"/>
              <a:chExt cx="1889363" cy="1278941"/>
            </a:xfrm>
          </p:grpSpPr>
          <p:sp>
            <p:nvSpPr>
              <p:cNvPr id="558" name="Google Shape;558;p17"/>
              <p:cNvSpPr/>
              <p:nvPr/>
            </p:nvSpPr>
            <p:spPr>
              <a:xfrm>
                <a:off x="6428776" y="2005239"/>
                <a:ext cx="1022683" cy="647174"/>
              </a:xfrm>
              <a:custGeom>
                <a:avLst/>
                <a:gdLst/>
                <a:ahLst/>
                <a:cxnLst/>
                <a:rect l="l" t="t" r="r" b="b"/>
                <a:pathLst>
                  <a:path w="324" h="205" extrusionOk="0">
                    <a:moveTo>
                      <a:pt x="324" y="121"/>
                    </a:moveTo>
                    <a:cubicBezTo>
                      <a:pt x="263" y="116"/>
                      <a:pt x="202" y="112"/>
                      <a:pt x="140" y="107"/>
                    </a:cubicBezTo>
                    <a:cubicBezTo>
                      <a:pt x="102" y="72"/>
                      <a:pt x="64" y="36"/>
                      <a:pt x="26" y="0"/>
                    </a:cubicBezTo>
                    <a:cubicBezTo>
                      <a:pt x="2" y="61"/>
                      <a:pt x="2" y="61"/>
                      <a:pt x="2" y="61"/>
                    </a:cubicBezTo>
                    <a:cubicBezTo>
                      <a:pt x="2" y="62"/>
                      <a:pt x="1" y="64"/>
                      <a:pt x="1" y="65"/>
                    </a:cubicBezTo>
                    <a:cubicBezTo>
                      <a:pt x="0" y="70"/>
                      <a:pt x="1" y="76"/>
                      <a:pt x="3" y="81"/>
                    </a:cubicBezTo>
                    <a:cubicBezTo>
                      <a:pt x="13" y="105"/>
                      <a:pt x="39" y="124"/>
                      <a:pt x="60" y="138"/>
                    </a:cubicBezTo>
                    <a:cubicBezTo>
                      <a:pt x="104" y="166"/>
                      <a:pt x="154" y="187"/>
                      <a:pt x="205" y="197"/>
                    </a:cubicBezTo>
                    <a:cubicBezTo>
                      <a:pt x="229" y="201"/>
                      <a:pt x="257" y="205"/>
                      <a:pt x="280" y="197"/>
                    </a:cubicBezTo>
                    <a:cubicBezTo>
                      <a:pt x="286" y="195"/>
                      <a:pt x="291" y="192"/>
                      <a:pt x="295" y="188"/>
                    </a:cubicBezTo>
                    <a:cubicBezTo>
                      <a:pt x="295" y="187"/>
                      <a:pt x="297" y="185"/>
                      <a:pt x="297" y="185"/>
                    </a:cubicBezTo>
                    <a:cubicBezTo>
                      <a:pt x="298" y="183"/>
                      <a:pt x="298" y="183"/>
                      <a:pt x="298" y="183"/>
                    </a:cubicBezTo>
                    <a:cubicBezTo>
                      <a:pt x="324" y="121"/>
                      <a:pt x="324" y="121"/>
                      <a:pt x="324" y="1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17"/>
              <p:cNvSpPr/>
              <p:nvPr/>
            </p:nvSpPr>
            <p:spPr>
              <a:xfrm>
                <a:off x="6394109" y="2197850"/>
                <a:ext cx="974533" cy="554721"/>
              </a:xfrm>
              <a:custGeom>
                <a:avLst/>
                <a:gdLst/>
                <a:ahLst/>
                <a:cxnLst/>
                <a:rect l="l" t="t" r="r" b="b"/>
                <a:pathLst>
                  <a:path w="309" h="176" extrusionOk="0">
                    <a:moveTo>
                      <a:pt x="308" y="124"/>
                    </a:moveTo>
                    <a:cubicBezTo>
                      <a:pt x="297" y="141"/>
                      <a:pt x="265" y="141"/>
                      <a:pt x="246" y="140"/>
                    </a:cubicBezTo>
                    <a:cubicBezTo>
                      <a:pt x="195" y="136"/>
                      <a:pt x="146" y="118"/>
                      <a:pt x="101" y="94"/>
                    </a:cubicBezTo>
                    <a:cubicBezTo>
                      <a:pt x="73" y="80"/>
                      <a:pt x="46" y="62"/>
                      <a:pt x="26" y="38"/>
                    </a:cubicBezTo>
                    <a:cubicBezTo>
                      <a:pt x="17" y="28"/>
                      <a:pt x="8" y="14"/>
                      <a:pt x="13" y="0"/>
                    </a:cubicBezTo>
                    <a:cubicBezTo>
                      <a:pt x="12" y="2"/>
                      <a:pt x="1" y="32"/>
                      <a:pt x="1" y="34"/>
                    </a:cubicBezTo>
                    <a:cubicBezTo>
                      <a:pt x="0" y="38"/>
                      <a:pt x="0" y="42"/>
                      <a:pt x="1" y="46"/>
                    </a:cubicBezTo>
                    <a:cubicBezTo>
                      <a:pt x="8" y="71"/>
                      <a:pt x="37" y="94"/>
                      <a:pt x="59" y="108"/>
                    </a:cubicBezTo>
                    <a:cubicBezTo>
                      <a:pt x="100" y="135"/>
                      <a:pt x="146" y="154"/>
                      <a:pt x="194" y="165"/>
                    </a:cubicBezTo>
                    <a:cubicBezTo>
                      <a:pt x="221" y="171"/>
                      <a:pt x="260" y="176"/>
                      <a:pt x="285" y="163"/>
                    </a:cubicBezTo>
                    <a:cubicBezTo>
                      <a:pt x="288" y="161"/>
                      <a:pt x="292" y="158"/>
                      <a:pt x="294" y="155"/>
                    </a:cubicBezTo>
                    <a:cubicBezTo>
                      <a:pt x="296" y="154"/>
                      <a:pt x="307" y="124"/>
                      <a:pt x="309" y="122"/>
                    </a:cubicBezTo>
                    <a:lnTo>
                      <a:pt x="308" y="1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17"/>
              <p:cNvSpPr/>
              <p:nvPr/>
            </p:nvSpPr>
            <p:spPr>
              <a:xfrm>
                <a:off x="6871746" y="2298008"/>
                <a:ext cx="1138240" cy="130976"/>
              </a:xfrm>
              <a:custGeom>
                <a:avLst/>
                <a:gdLst/>
                <a:ahLst/>
                <a:cxnLst/>
                <a:rect l="l" t="t" r="r" b="b"/>
                <a:pathLst>
                  <a:path w="361" h="41" extrusionOk="0">
                    <a:moveTo>
                      <a:pt x="361" y="29"/>
                    </a:moveTo>
                    <a:cubicBezTo>
                      <a:pt x="355" y="41"/>
                      <a:pt x="355" y="41"/>
                      <a:pt x="355" y="41"/>
                    </a:cubicBezTo>
                    <a:cubicBezTo>
                      <a:pt x="249" y="33"/>
                      <a:pt x="105" y="22"/>
                      <a:pt x="0" y="14"/>
                    </a:cubicBezTo>
                    <a:cubicBezTo>
                      <a:pt x="6" y="0"/>
                      <a:pt x="6" y="0"/>
                      <a:pt x="6" y="0"/>
                    </a:cubicBezTo>
                    <a:cubicBezTo>
                      <a:pt x="361" y="29"/>
                      <a:pt x="361" y="29"/>
                      <a:pt x="361" y="29"/>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17"/>
              <p:cNvSpPr/>
              <p:nvPr/>
            </p:nvSpPr>
            <p:spPr>
              <a:xfrm>
                <a:off x="6136031" y="1600755"/>
                <a:ext cx="1873954" cy="789707"/>
              </a:xfrm>
              <a:custGeom>
                <a:avLst/>
                <a:gdLst/>
                <a:ahLst/>
                <a:cxnLst/>
                <a:rect l="l" t="t" r="r" b="b"/>
                <a:pathLst>
                  <a:path w="973" h="410" extrusionOk="0">
                    <a:moveTo>
                      <a:pt x="973" y="410"/>
                    </a:moveTo>
                    <a:lnTo>
                      <a:pt x="391" y="362"/>
                    </a:lnTo>
                    <a:lnTo>
                      <a:pt x="0" y="0"/>
                    </a:lnTo>
                    <a:lnTo>
                      <a:pt x="555" y="72"/>
                    </a:lnTo>
                    <a:lnTo>
                      <a:pt x="973" y="41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17"/>
              <p:cNvSpPr/>
              <p:nvPr/>
            </p:nvSpPr>
            <p:spPr>
              <a:xfrm>
                <a:off x="6136031" y="1600755"/>
                <a:ext cx="1873954" cy="789707"/>
              </a:xfrm>
              <a:custGeom>
                <a:avLst/>
                <a:gdLst/>
                <a:ahLst/>
                <a:cxnLst/>
                <a:rect l="l" t="t" r="r" b="b"/>
                <a:pathLst>
                  <a:path w="973" h="410" extrusionOk="0">
                    <a:moveTo>
                      <a:pt x="973" y="410"/>
                    </a:moveTo>
                    <a:lnTo>
                      <a:pt x="391" y="362"/>
                    </a:lnTo>
                    <a:lnTo>
                      <a:pt x="0" y="0"/>
                    </a:lnTo>
                    <a:lnTo>
                      <a:pt x="555" y="72"/>
                    </a:lnTo>
                    <a:lnTo>
                      <a:pt x="973" y="41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17"/>
              <p:cNvSpPr/>
              <p:nvPr/>
            </p:nvSpPr>
            <p:spPr>
              <a:xfrm>
                <a:off x="6120623" y="1600755"/>
                <a:ext cx="768457" cy="741554"/>
              </a:xfrm>
              <a:custGeom>
                <a:avLst/>
                <a:gdLst/>
                <a:ahLst/>
                <a:cxnLst/>
                <a:rect l="l" t="t" r="r" b="b"/>
                <a:pathLst>
                  <a:path w="244" h="235" extrusionOk="0">
                    <a:moveTo>
                      <a:pt x="244" y="221"/>
                    </a:moveTo>
                    <a:cubicBezTo>
                      <a:pt x="238" y="235"/>
                      <a:pt x="238" y="235"/>
                      <a:pt x="238" y="235"/>
                    </a:cubicBezTo>
                    <a:cubicBezTo>
                      <a:pt x="171" y="172"/>
                      <a:pt x="69" y="77"/>
                      <a:pt x="0" y="13"/>
                    </a:cubicBezTo>
                    <a:cubicBezTo>
                      <a:pt x="5" y="0"/>
                      <a:pt x="5" y="0"/>
                      <a:pt x="5" y="0"/>
                    </a:cubicBezTo>
                    <a:lnTo>
                      <a:pt x="244" y="2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17"/>
              <p:cNvSpPr/>
              <p:nvPr/>
            </p:nvSpPr>
            <p:spPr>
              <a:xfrm>
                <a:off x="6492332" y="2005239"/>
                <a:ext cx="959125" cy="647174"/>
              </a:xfrm>
              <a:custGeom>
                <a:avLst/>
                <a:gdLst/>
                <a:ahLst/>
                <a:cxnLst/>
                <a:rect l="l" t="t" r="r" b="b"/>
                <a:pathLst>
                  <a:path w="304" h="205" extrusionOk="0">
                    <a:moveTo>
                      <a:pt x="175" y="163"/>
                    </a:moveTo>
                    <a:cubicBezTo>
                      <a:pt x="166" y="167"/>
                      <a:pt x="156" y="166"/>
                      <a:pt x="147" y="166"/>
                    </a:cubicBezTo>
                    <a:cubicBezTo>
                      <a:pt x="126" y="165"/>
                      <a:pt x="105" y="164"/>
                      <a:pt x="84" y="163"/>
                    </a:cubicBezTo>
                    <a:cubicBezTo>
                      <a:pt x="116" y="178"/>
                      <a:pt x="150" y="190"/>
                      <a:pt x="185" y="197"/>
                    </a:cubicBezTo>
                    <a:cubicBezTo>
                      <a:pt x="209" y="201"/>
                      <a:pt x="237" y="205"/>
                      <a:pt x="260" y="197"/>
                    </a:cubicBezTo>
                    <a:cubicBezTo>
                      <a:pt x="266" y="195"/>
                      <a:pt x="271" y="192"/>
                      <a:pt x="275" y="188"/>
                    </a:cubicBezTo>
                    <a:cubicBezTo>
                      <a:pt x="275" y="187"/>
                      <a:pt x="277" y="185"/>
                      <a:pt x="277" y="185"/>
                    </a:cubicBezTo>
                    <a:cubicBezTo>
                      <a:pt x="278" y="183"/>
                      <a:pt x="278" y="183"/>
                      <a:pt x="278" y="183"/>
                    </a:cubicBezTo>
                    <a:cubicBezTo>
                      <a:pt x="304" y="121"/>
                      <a:pt x="304" y="121"/>
                      <a:pt x="304" y="121"/>
                    </a:cubicBezTo>
                    <a:cubicBezTo>
                      <a:pt x="304" y="121"/>
                      <a:pt x="304" y="121"/>
                      <a:pt x="304" y="121"/>
                    </a:cubicBezTo>
                    <a:cubicBezTo>
                      <a:pt x="243" y="116"/>
                      <a:pt x="182" y="112"/>
                      <a:pt x="120" y="107"/>
                    </a:cubicBezTo>
                    <a:cubicBezTo>
                      <a:pt x="82" y="72"/>
                      <a:pt x="44" y="36"/>
                      <a:pt x="6" y="0"/>
                    </a:cubicBezTo>
                    <a:cubicBezTo>
                      <a:pt x="0" y="16"/>
                      <a:pt x="0" y="16"/>
                      <a:pt x="0" y="16"/>
                    </a:cubicBezTo>
                    <a:cubicBezTo>
                      <a:pt x="8" y="30"/>
                      <a:pt x="19" y="42"/>
                      <a:pt x="24" y="49"/>
                    </a:cubicBezTo>
                    <a:cubicBezTo>
                      <a:pt x="34" y="62"/>
                      <a:pt x="46" y="74"/>
                      <a:pt x="60" y="84"/>
                    </a:cubicBezTo>
                    <a:cubicBezTo>
                      <a:pt x="86" y="103"/>
                      <a:pt x="118" y="116"/>
                      <a:pt x="151" y="120"/>
                    </a:cubicBezTo>
                    <a:cubicBezTo>
                      <a:pt x="159" y="121"/>
                      <a:pt x="167" y="121"/>
                      <a:pt x="175" y="124"/>
                    </a:cubicBezTo>
                    <a:cubicBezTo>
                      <a:pt x="182" y="127"/>
                      <a:pt x="189" y="133"/>
                      <a:pt x="190" y="141"/>
                    </a:cubicBezTo>
                    <a:cubicBezTo>
                      <a:pt x="191" y="151"/>
                      <a:pt x="184" y="159"/>
                      <a:pt x="175" y="163"/>
                    </a:cubicBezTo>
                    <a:close/>
                  </a:path>
                </a:pathLst>
              </a:custGeom>
              <a:solidFill>
                <a:srgbClr val="323B5C">
                  <a:alpha val="3100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7"/>
              <p:cNvSpPr/>
              <p:nvPr/>
            </p:nvSpPr>
            <p:spPr>
              <a:xfrm>
                <a:off x="6136031" y="1600755"/>
                <a:ext cx="1873954" cy="789707"/>
              </a:xfrm>
              <a:custGeom>
                <a:avLst/>
                <a:gdLst/>
                <a:ahLst/>
                <a:cxnLst/>
                <a:rect l="l" t="t" r="r" b="b"/>
                <a:pathLst>
                  <a:path w="594" h="250" extrusionOk="0">
                    <a:moveTo>
                      <a:pt x="0" y="0"/>
                    </a:moveTo>
                    <a:cubicBezTo>
                      <a:pt x="239" y="221"/>
                      <a:pt x="239" y="221"/>
                      <a:pt x="239" y="221"/>
                    </a:cubicBezTo>
                    <a:cubicBezTo>
                      <a:pt x="594" y="250"/>
                      <a:pt x="594" y="250"/>
                      <a:pt x="594" y="250"/>
                    </a:cubicBezTo>
                    <a:cubicBezTo>
                      <a:pt x="388" y="83"/>
                      <a:pt x="388" y="83"/>
                      <a:pt x="388" y="83"/>
                    </a:cubicBezTo>
                    <a:cubicBezTo>
                      <a:pt x="391" y="92"/>
                      <a:pt x="395" y="101"/>
                      <a:pt x="395" y="111"/>
                    </a:cubicBezTo>
                    <a:cubicBezTo>
                      <a:pt x="396" y="127"/>
                      <a:pt x="391" y="143"/>
                      <a:pt x="381" y="156"/>
                    </a:cubicBezTo>
                    <a:cubicBezTo>
                      <a:pt x="365" y="176"/>
                      <a:pt x="338" y="186"/>
                      <a:pt x="311" y="186"/>
                    </a:cubicBezTo>
                    <a:cubicBezTo>
                      <a:pt x="304" y="186"/>
                      <a:pt x="297" y="185"/>
                      <a:pt x="290" y="184"/>
                    </a:cubicBezTo>
                    <a:cubicBezTo>
                      <a:pt x="257" y="178"/>
                      <a:pt x="228" y="160"/>
                      <a:pt x="200" y="142"/>
                    </a:cubicBezTo>
                    <a:cubicBezTo>
                      <a:pt x="132" y="98"/>
                      <a:pt x="66" y="51"/>
                      <a:pt x="3" y="0"/>
                    </a:cubicBezTo>
                    <a:cubicBezTo>
                      <a:pt x="0" y="0"/>
                      <a:pt x="0" y="0"/>
                      <a:pt x="0" y="0"/>
                    </a:cubicBezTo>
                  </a:path>
                </a:pathLst>
              </a:custGeom>
              <a:solidFill>
                <a:srgbClr val="323B5C">
                  <a:alpha val="3100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17"/>
              <p:cNvSpPr/>
              <p:nvPr/>
            </p:nvSpPr>
            <p:spPr>
              <a:xfrm>
                <a:off x="7031599" y="1945530"/>
                <a:ext cx="533490" cy="934166"/>
              </a:xfrm>
              <a:custGeom>
                <a:avLst/>
                <a:gdLst/>
                <a:ahLst/>
                <a:cxnLst/>
                <a:rect l="l" t="t" r="r" b="b"/>
                <a:pathLst>
                  <a:path w="169" h="296" extrusionOk="0">
                    <a:moveTo>
                      <a:pt x="166" y="271"/>
                    </a:moveTo>
                    <a:cubicBezTo>
                      <a:pt x="167" y="266"/>
                      <a:pt x="166" y="261"/>
                      <a:pt x="164" y="257"/>
                    </a:cubicBezTo>
                    <a:cubicBezTo>
                      <a:pt x="162" y="252"/>
                      <a:pt x="158" y="248"/>
                      <a:pt x="154" y="247"/>
                    </a:cubicBezTo>
                    <a:cubicBezTo>
                      <a:pt x="169" y="130"/>
                      <a:pt x="169" y="130"/>
                      <a:pt x="169" y="130"/>
                    </a:cubicBezTo>
                    <a:cubicBezTo>
                      <a:pt x="169" y="128"/>
                      <a:pt x="169" y="127"/>
                      <a:pt x="167" y="126"/>
                    </a:cubicBezTo>
                    <a:cubicBezTo>
                      <a:pt x="7" y="1"/>
                      <a:pt x="7" y="1"/>
                      <a:pt x="7" y="1"/>
                    </a:cubicBezTo>
                    <a:cubicBezTo>
                      <a:pt x="6" y="0"/>
                      <a:pt x="3" y="0"/>
                      <a:pt x="2" y="2"/>
                    </a:cubicBezTo>
                    <a:cubicBezTo>
                      <a:pt x="0" y="3"/>
                      <a:pt x="1" y="6"/>
                      <a:pt x="2" y="7"/>
                    </a:cubicBezTo>
                    <a:cubicBezTo>
                      <a:pt x="161" y="131"/>
                      <a:pt x="161" y="131"/>
                      <a:pt x="161" y="131"/>
                    </a:cubicBezTo>
                    <a:cubicBezTo>
                      <a:pt x="146" y="247"/>
                      <a:pt x="146" y="247"/>
                      <a:pt x="146" y="247"/>
                    </a:cubicBezTo>
                    <a:cubicBezTo>
                      <a:pt x="137" y="249"/>
                      <a:pt x="128" y="260"/>
                      <a:pt x="128" y="272"/>
                    </a:cubicBezTo>
                    <a:cubicBezTo>
                      <a:pt x="129" y="277"/>
                      <a:pt x="130" y="282"/>
                      <a:pt x="133" y="287"/>
                    </a:cubicBezTo>
                    <a:cubicBezTo>
                      <a:pt x="139" y="295"/>
                      <a:pt x="152" y="296"/>
                      <a:pt x="159" y="288"/>
                    </a:cubicBezTo>
                    <a:cubicBezTo>
                      <a:pt x="163" y="283"/>
                      <a:pt x="166" y="277"/>
                      <a:pt x="166" y="271"/>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67" name="Google Shape;567;p17"/>
            <p:cNvGrpSpPr/>
            <p:nvPr/>
          </p:nvGrpSpPr>
          <p:grpSpPr>
            <a:xfrm>
              <a:off x="819055" y="4721931"/>
              <a:ext cx="511443" cy="753371"/>
              <a:chOff x="8940901" y="497675"/>
              <a:chExt cx="1147762" cy="1690688"/>
            </a:xfrm>
          </p:grpSpPr>
          <p:sp>
            <p:nvSpPr>
              <p:cNvPr id="568" name="Google Shape;568;p17"/>
              <p:cNvSpPr/>
              <p:nvPr/>
            </p:nvSpPr>
            <p:spPr>
              <a:xfrm>
                <a:off x="9815613" y="497675"/>
                <a:ext cx="273050" cy="298450"/>
              </a:xfrm>
              <a:custGeom>
                <a:avLst/>
                <a:gdLst/>
                <a:ahLst/>
                <a:cxnLst/>
                <a:rect l="l" t="t" r="r" b="b"/>
                <a:pathLst>
                  <a:path w="90" h="98" extrusionOk="0">
                    <a:moveTo>
                      <a:pt x="0" y="75"/>
                    </a:moveTo>
                    <a:cubicBezTo>
                      <a:pt x="12" y="52"/>
                      <a:pt x="26" y="23"/>
                      <a:pt x="40" y="0"/>
                    </a:cubicBezTo>
                    <a:cubicBezTo>
                      <a:pt x="90" y="20"/>
                      <a:pt x="59" y="67"/>
                      <a:pt x="42" y="9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17"/>
              <p:cNvSpPr/>
              <p:nvPr/>
            </p:nvSpPr>
            <p:spPr>
              <a:xfrm>
                <a:off x="9467951" y="667538"/>
                <a:ext cx="538163" cy="554038"/>
              </a:xfrm>
              <a:custGeom>
                <a:avLst/>
                <a:gdLst/>
                <a:ahLst/>
                <a:cxnLst/>
                <a:rect l="l" t="t" r="r" b="b"/>
                <a:pathLst>
                  <a:path w="177" h="182" extrusionOk="0">
                    <a:moveTo>
                      <a:pt x="0" y="102"/>
                    </a:moveTo>
                    <a:cubicBezTo>
                      <a:pt x="6" y="93"/>
                      <a:pt x="7" y="82"/>
                      <a:pt x="14" y="75"/>
                    </a:cubicBezTo>
                    <a:cubicBezTo>
                      <a:pt x="28" y="61"/>
                      <a:pt x="21" y="64"/>
                      <a:pt x="39" y="65"/>
                    </a:cubicBezTo>
                    <a:cubicBezTo>
                      <a:pt x="66" y="67"/>
                      <a:pt x="73" y="68"/>
                      <a:pt x="91" y="42"/>
                    </a:cubicBezTo>
                    <a:cubicBezTo>
                      <a:pt x="104" y="21"/>
                      <a:pt x="106" y="0"/>
                      <a:pt x="106" y="0"/>
                    </a:cubicBezTo>
                    <a:cubicBezTo>
                      <a:pt x="119" y="4"/>
                      <a:pt x="164" y="28"/>
                      <a:pt x="174" y="37"/>
                    </a:cubicBezTo>
                    <a:cubicBezTo>
                      <a:pt x="150" y="53"/>
                      <a:pt x="129" y="94"/>
                      <a:pt x="149" y="118"/>
                    </a:cubicBezTo>
                    <a:cubicBezTo>
                      <a:pt x="167" y="141"/>
                      <a:pt x="177" y="134"/>
                      <a:pt x="160" y="166"/>
                    </a:cubicBezTo>
                    <a:cubicBezTo>
                      <a:pt x="152" y="180"/>
                      <a:pt x="156" y="169"/>
                      <a:pt x="148" y="18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17"/>
              <p:cNvSpPr/>
              <p:nvPr/>
            </p:nvSpPr>
            <p:spPr>
              <a:xfrm>
                <a:off x="8940901" y="942175"/>
                <a:ext cx="1038225" cy="1246188"/>
              </a:xfrm>
              <a:custGeom>
                <a:avLst/>
                <a:gdLst/>
                <a:ahLst/>
                <a:cxnLst/>
                <a:rect l="l" t="t" r="r" b="b"/>
                <a:pathLst>
                  <a:path w="341" h="409" extrusionOk="0">
                    <a:moveTo>
                      <a:pt x="178" y="380"/>
                    </a:moveTo>
                    <a:cubicBezTo>
                      <a:pt x="168" y="399"/>
                      <a:pt x="152" y="409"/>
                      <a:pt x="133" y="399"/>
                    </a:cubicBezTo>
                    <a:cubicBezTo>
                      <a:pt x="19" y="337"/>
                      <a:pt x="19" y="337"/>
                      <a:pt x="19" y="337"/>
                    </a:cubicBezTo>
                    <a:cubicBezTo>
                      <a:pt x="0" y="327"/>
                      <a:pt x="0" y="308"/>
                      <a:pt x="10" y="289"/>
                    </a:cubicBezTo>
                    <a:cubicBezTo>
                      <a:pt x="145" y="19"/>
                      <a:pt x="145" y="19"/>
                      <a:pt x="145" y="19"/>
                    </a:cubicBezTo>
                    <a:cubicBezTo>
                      <a:pt x="155" y="0"/>
                      <a:pt x="173" y="8"/>
                      <a:pt x="192" y="18"/>
                    </a:cubicBezTo>
                    <a:cubicBezTo>
                      <a:pt x="306" y="80"/>
                      <a:pt x="306" y="80"/>
                      <a:pt x="306" y="80"/>
                    </a:cubicBezTo>
                    <a:cubicBezTo>
                      <a:pt x="325" y="90"/>
                      <a:pt x="341" y="101"/>
                      <a:pt x="331" y="120"/>
                    </a:cubicBezTo>
                    <a:lnTo>
                      <a:pt x="178" y="38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17"/>
              <p:cNvSpPr/>
              <p:nvPr/>
            </p:nvSpPr>
            <p:spPr>
              <a:xfrm>
                <a:off x="9059963" y="1121563"/>
                <a:ext cx="541338" cy="812800"/>
              </a:xfrm>
              <a:custGeom>
                <a:avLst/>
                <a:gdLst/>
                <a:ahLst/>
                <a:cxnLst/>
                <a:rect l="l" t="t" r="r" b="b"/>
                <a:pathLst>
                  <a:path w="178" h="267" extrusionOk="0">
                    <a:moveTo>
                      <a:pt x="60" y="250"/>
                    </a:moveTo>
                    <a:cubicBezTo>
                      <a:pt x="53" y="262"/>
                      <a:pt x="38" y="267"/>
                      <a:pt x="26" y="260"/>
                    </a:cubicBezTo>
                    <a:cubicBezTo>
                      <a:pt x="17" y="256"/>
                      <a:pt x="17" y="256"/>
                      <a:pt x="17" y="256"/>
                    </a:cubicBezTo>
                    <a:cubicBezTo>
                      <a:pt x="5" y="249"/>
                      <a:pt x="0" y="234"/>
                      <a:pt x="7" y="221"/>
                    </a:cubicBezTo>
                    <a:cubicBezTo>
                      <a:pt x="118" y="17"/>
                      <a:pt x="118" y="17"/>
                      <a:pt x="118" y="17"/>
                    </a:cubicBezTo>
                    <a:cubicBezTo>
                      <a:pt x="124" y="4"/>
                      <a:pt x="140" y="0"/>
                      <a:pt x="152" y="6"/>
                    </a:cubicBezTo>
                    <a:cubicBezTo>
                      <a:pt x="161" y="11"/>
                      <a:pt x="161" y="11"/>
                      <a:pt x="161" y="11"/>
                    </a:cubicBezTo>
                    <a:cubicBezTo>
                      <a:pt x="173" y="18"/>
                      <a:pt x="178" y="33"/>
                      <a:pt x="171" y="45"/>
                    </a:cubicBezTo>
                    <a:lnTo>
                      <a:pt x="60" y="25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17"/>
              <p:cNvSpPr/>
              <p:nvPr/>
            </p:nvSpPr>
            <p:spPr>
              <a:xfrm>
                <a:off x="9264751" y="1231100"/>
                <a:ext cx="541338" cy="812800"/>
              </a:xfrm>
              <a:custGeom>
                <a:avLst/>
                <a:gdLst/>
                <a:ahLst/>
                <a:cxnLst/>
                <a:rect l="l" t="t" r="r" b="b"/>
                <a:pathLst>
                  <a:path w="178" h="267" extrusionOk="0">
                    <a:moveTo>
                      <a:pt x="60" y="250"/>
                    </a:moveTo>
                    <a:cubicBezTo>
                      <a:pt x="53" y="263"/>
                      <a:pt x="38" y="267"/>
                      <a:pt x="26" y="261"/>
                    </a:cubicBezTo>
                    <a:cubicBezTo>
                      <a:pt x="17" y="256"/>
                      <a:pt x="17" y="256"/>
                      <a:pt x="17" y="256"/>
                    </a:cubicBezTo>
                    <a:cubicBezTo>
                      <a:pt x="5" y="249"/>
                      <a:pt x="0" y="234"/>
                      <a:pt x="7" y="222"/>
                    </a:cubicBezTo>
                    <a:cubicBezTo>
                      <a:pt x="118" y="17"/>
                      <a:pt x="118" y="17"/>
                      <a:pt x="118" y="17"/>
                    </a:cubicBezTo>
                    <a:cubicBezTo>
                      <a:pt x="124" y="5"/>
                      <a:pt x="140" y="0"/>
                      <a:pt x="152" y="7"/>
                    </a:cubicBezTo>
                    <a:cubicBezTo>
                      <a:pt x="161" y="11"/>
                      <a:pt x="161" y="11"/>
                      <a:pt x="161" y="11"/>
                    </a:cubicBezTo>
                    <a:cubicBezTo>
                      <a:pt x="173" y="18"/>
                      <a:pt x="178" y="33"/>
                      <a:pt x="171" y="46"/>
                    </a:cubicBezTo>
                    <a:lnTo>
                      <a:pt x="60" y="25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73" name="Google Shape;573;p17"/>
            <p:cNvSpPr/>
            <p:nvPr/>
          </p:nvSpPr>
          <p:spPr>
            <a:xfrm>
              <a:off x="8728549" y="682375"/>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17"/>
            <p:cNvSpPr/>
            <p:nvPr/>
          </p:nvSpPr>
          <p:spPr>
            <a:xfrm>
              <a:off x="250948" y="3675700"/>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575" name="Google Shape;575;p17"/>
            <p:cNvGrpSpPr/>
            <p:nvPr/>
          </p:nvGrpSpPr>
          <p:grpSpPr>
            <a:xfrm rot="5170212">
              <a:off x="7682447" y="-136787"/>
              <a:ext cx="724444" cy="513314"/>
              <a:chOff x="6180688" y="2320538"/>
              <a:chExt cx="1149350" cy="814387"/>
            </a:xfrm>
          </p:grpSpPr>
          <p:sp>
            <p:nvSpPr>
              <p:cNvPr id="576" name="Google Shape;576;p17"/>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17"/>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17"/>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17"/>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17"/>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17"/>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17"/>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83" name="Google Shape;583;p17"/>
            <p:cNvGrpSpPr/>
            <p:nvPr/>
          </p:nvGrpSpPr>
          <p:grpSpPr>
            <a:xfrm rot="-9239232">
              <a:off x="8759267" y="-188260"/>
              <a:ext cx="1144480" cy="877950"/>
              <a:chOff x="6729413" y="2840263"/>
              <a:chExt cx="742950" cy="569913"/>
            </a:xfrm>
          </p:grpSpPr>
          <p:sp>
            <p:nvSpPr>
              <p:cNvPr id="584" name="Google Shape;584;p17"/>
              <p:cNvSpPr/>
              <p:nvPr/>
            </p:nvSpPr>
            <p:spPr>
              <a:xfrm>
                <a:off x="7326313" y="2840263"/>
                <a:ext cx="146050" cy="122238"/>
              </a:xfrm>
              <a:custGeom>
                <a:avLst/>
                <a:gdLst/>
                <a:ahLst/>
                <a:cxnLst/>
                <a:rect l="l" t="t" r="r" b="b"/>
                <a:pathLst>
                  <a:path w="56" h="47" extrusionOk="0">
                    <a:moveTo>
                      <a:pt x="41" y="20"/>
                    </a:moveTo>
                    <a:cubicBezTo>
                      <a:pt x="56" y="0"/>
                      <a:pt x="56" y="0"/>
                      <a:pt x="56" y="0"/>
                    </a:cubicBezTo>
                    <a:cubicBezTo>
                      <a:pt x="33" y="9"/>
                      <a:pt x="33" y="9"/>
                      <a:pt x="33" y="9"/>
                    </a:cubicBezTo>
                    <a:cubicBezTo>
                      <a:pt x="13" y="17"/>
                      <a:pt x="13" y="17"/>
                      <a:pt x="13" y="17"/>
                    </a:cubicBezTo>
                    <a:cubicBezTo>
                      <a:pt x="11" y="18"/>
                      <a:pt x="9" y="19"/>
                      <a:pt x="8" y="20"/>
                    </a:cubicBezTo>
                    <a:cubicBezTo>
                      <a:pt x="0" y="26"/>
                      <a:pt x="0" y="26"/>
                      <a:pt x="0" y="26"/>
                    </a:cubicBezTo>
                    <a:cubicBezTo>
                      <a:pt x="16" y="47"/>
                      <a:pt x="16" y="47"/>
                      <a:pt x="16" y="47"/>
                    </a:cubicBezTo>
                    <a:cubicBezTo>
                      <a:pt x="23" y="41"/>
                      <a:pt x="23" y="41"/>
                      <a:pt x="23" y="41"/>
                    </a:cubicBezTo>
                    <a:cubicBezTo>
                      <a:pt x="25" y="40"/>
                      <a:pt x="27" y="38"/>
                      <a:pt x="28" y="37"/>
                    </a:cubicBezTo>
                    <a:lnTo>
                      <a:pt x="41" y="2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17"/>
              <p:cNvSpPr/>
              <p:nvPr/>
            </p:nvSpPr>
            <p:spPr>
              <a:xfrm>
                <a:off x="7423150" y="2840263"/>
                <a:ext cx="49213" cy="33338"/>
              </a:xfrm>
              <a:custGeom>
                <a:avLst/>
                <a:gdLst/>
                <a:ahLst/>
                <a:cxnLst/>
                <a:rect l="l" t="t" r="r" b="b"/>
                <a:pathLst>
                  <a:path w="31" h="21" extrusionOk="0">
                    <a:moveTo>
                      <a:pt x="0" y="13"/>
                    </a:moveTo>
                    <a:lnTo>
                      <a:pt x="16" y="21"/>
                    </a:lnTo>
                    <a:lnTo>
                      <a:pt x="31"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17"/>
              <p:cNvSpPr/>
              <p:nvPr/>
            </p:nvSpPr>
            <p:spPr>
              <a:xfrm>
                <a:off x="6835775" y="2892650"/>
                <a:ext cx="525463" cy="403225"/>
              </a:xfrm>
              <a:custGeom>
                <a:avLst/>
                <a:gdLst/>
                <a:ahLst/>
                <a:cxnLst/>
                <a:rect l="l" t="t" r="r" b="b"/>
                <a:pathLst>
                  <a:path w="202" h="155" extrusionOk="0">
                    <a:moveTo>
                      <a:pt x="5" y="155"/>
                    </a:moveTo>
                    <a:cubicBezTo>
                      <a:pt x="0" y="148"/>
                      <a:pt x="0" y="148"/>
                      <a:pt x="0" y="148"/>
                    </a:cubicBezTo>
                    <a:cubicBezTo>
                      <a:pt x="195" y="2"/>
                      <a:pt x="195" y="2"/>
                      <a:pt x="195" y="2"/>
                    </a:cubicBezTo>
                    <a:cubicBezTo>
                      <a:pt x="197" y="0"/>
                      <a:pt x="199" y="1"/>
                      <a:pt x="201" y="3"/>
                    </a:cubicBezTo>
                    <a:cubicBezTo>
                      <a:pt x="202" y="5"/>
                      <a:pt x="202" y="7"/>
                      <a:pt x="200" y="9"/>
                    </a:cubicBezTo>
                    <a:lnTo>
                      <a:pt x="5" y="155"/>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17"/>
              <p:cNvSpPr/>
              <p:nvPr/>
            </p:nvSpPr>
            <p:spPr>
              <a:xfrm>
                <a:off x="6861175" y="2929163"/>
                <a:ext cx="528638" cy="403225"/>
              </a:xfrm>
              <a:custGeom>
                <a:avLst/>
                <a:gdLst/>
                <a:ahLst/>
                <a:cxnLst/>
                <a:rect l="l" t="t" r="r" b="b"/>
                <a:pathLst>
                  <a:path w="203" h="155" extrusionOk="0">
                    <a:moveTo>
                      <a:pt x="5" y="155"/>
                    </a:moveTo>
                    <a:cubicBezTo>
                      <a:pt x="0" y="148"/>
                      <a:pt x="0" y="148"/>
                      <a:pt x="0" y="148"/>
                    </a:cubicBezTo>
                    <a:cubicBezTo>
                      <a:pt x="195" y="2"/>
                      <a:pt x="195" y="2"/>
                      <a:pt x="195" y="2"/>
                    </a:cubicBezTo>
                    <a:cubicBezTo>
                      <a:pt x="197" y="0"/>
                      <a:pt x="200" y="1"/>
                      <a:pt x="201" y="3"/>
                    </a:cubicBezTo>
                    <a:cubicBezTo>
                      <a:pt x="203" y="5"/>
                      <a:pt x="202" y="7"/>
                      <a:pt x="200" y="9"/>
                    </a:cubicBezTo>
                    <a:lnTo>
                      <a:pt x="5" y="155"/>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17"/>
              <p:cNvSpPr/>
              <p:nvPr/>
            </p:nvSpPr>
            <p:spPr>
              <a:xfrm>
                <a:off x="6845300" y="2910113"/>
                <a:ext cx="531813" cy="406400"/>
              </a:xfrm>
              <a:custGeom>
                <a:avLst/>
                <a:gdLst/>
                <a:ahLst/>
                <a:cxnLst/>
                <a:rect l="l" t="t" r="r" b="b"/>
                <a:pathLst>
                  <a:path w="204" h="156" extrusionOk="0">
                    <a:moveTo>
                      <a:pt x="7" y="156"/>
                    </a:moveTo>
                    <a:cubicBezTo>
                      <a:pt x="0" y="147"/>
                      <a:pt x="0" y="147"/>
                      <a:pt x="0" y="147"/>
                    </a:cubicBezTo>
                    <a:cubicBezTo>
                      <a:pt x="194" y="1"/>
                      <a:pt x="194" y="1"/>
                      <a:pt x="194" y="1"/>
                    </a:cubicBezTo>
                    <a:cubicBezTo>
                      <a:pt x="196" y="0"/>
                      <a:pt x="200" y="0"/>
                      <a:pt x="202" y="3"/>
                    </a:cubicBezTo>
                    <a:cubicBezTo>
                      <a:pt x="204" y="5"/>
                      <a:pt x="203" y="9"/>
                      <a:pt x="201" y="11"/>
                    </a:cubicBezTo>
                    <a:lnTo>
                      <a:pt x="7"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17"/>
              <p:cNvSpPr/>
              <p:nvPr/>
            </p:nvSpPr>
            <p:spPr>
              <a:xfrm>
                <a:off x="6781800" y="3303813"/>
                <a:ext cx="92075" cy="82550"/>
              </a:xfrm>
              <a:custGeom>
                <a:avLst/>
                <a:gdLst/>
                <a:ahLst/>
                <a:cxnLst/>
                <a:rect l="l" t="t" r="r" b="b"/>
                <a:pathLst>
                  <a:path w="58" h="52" extrusionOk="0">
                    <a:moveTo>
                      <a:pt x="13" y="52"/>
                    </a:moveTo>
                    <a:lnTo>
                      <a:pt x="0" y="34"/>
                    </a:lnTo>
                    <a:lnTo>
                      <a:pt x="47" y="0"/>
                    </a:lnTo>
                    <a:lnTo>
                      <a:pt x="58" y="18"/>
                    </a:lnTo>
                    <a:lnTo>
                      <a:pt x="13" y="52"/>
                    </a:ln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17"/>
              <p:cNvSpPr/>
              <p:nvPr/>
            </p:nvSpPr>
            <p:spPr>
              <a:xfrm>
                <a:off x="6729413" y="3332388"/>
                <a:ext cx="73025" cy="77788"/>
              </a:xfrm>
              <a:custGeom>
                <a:avLst/>
                <a:gdLst/>
                <a:ahLst/>
                <a:cxnLst/>
                <a:rect l="l" t="t" r="r" b="b"/>
                <a:pathLst>
                  <a:path w="28" h="30" extrusionOk="0">
                    <a:moveTo>
                      <a:pt x="13" y="28"/>
                    </a:moveTo>
                    <a:cubicBezTo>
                      <a:pt x="2" y="13"/>
                      <a:pt x="2" y="13"/>
                      <a:pt x="2" y="13"/>
                    </a:cubicBezTo>
                    <a:cubicBezTo>
                      <a:pt x="0" y="11"/>
                      <a:pt x="1" y="9"/>
                      <a:pt x="2" y="8"/>
                    </a:cubicBezTo>
                    <a:cubicBezTo>
                      <a:pt x="13" y="0"/>
                      <a:pt x="13" y="0"/>
                      <a:pt x="13" y="0"/>
                    </a:cubicBezTo>
                    <a:cubicBezTo>
                      <a:pt x="28" y="21"/>
                      <a:pt x="28" y="21"/>
                      <a:pt x="28" y="21"/>
                    </a:cubicBezTo>
                    <a:cubicBezTo>
                      <a:pt x="18" y="28"/>
                      <a:pt x="18" y="28"/>
                      <a:pt x="18" y="28"/>
                    </a:cubicBezTo>
                    <a:cubicBezTo>
                      <a:pt x="16" y="30"/>
                      <a:pt x="14" y="29"/>
                      <a:pt x="13" y="2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17"/>
              <p:cNvSpPr/>
              <p:nvPr/>
            </p:nvSpPr>
            <p:spPr>
              <a:xfrm>
                <a:off x="6767513" y="3210150"/>
                <a:ext cx="0" cy="0"/>
              </a:xfrm>
              <a:custGeom>
                <a:avLst/>
                <a:gdLst/>
                <a:ahLst/>
                <a:cxnLst/>
                <a:rect l="l" t="t" r="r" b="b"/>
                <a:pathLst>
                  <a:path w="120000" h="120000" extrusionOk="0">
                    <a:moveTo>
                      <a:pt x="0" y="0"/>
                    </a:moveTo>
                    <a:cubicBezTo>
                      <a:pt x="0" y="0"/>
                      <a:pt x="0" y="0"/>
                      <a:pt x="0" y="0"/>
                    </a:cubicBezTo>
                    <a:cubicBezTo>
                      <a:pt x="0" y="0"/>
                      <a:pt x="0" y="0"/>
                      <a:pt x="0" y="0"/>
                    </a:cubicBezTo>
                  </a:path>
                </a:pathLst>
              </a:custGeom>
              <a:solidFill>
                <a:srgbClr val="FFECC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17"/>
              <p:cNvSpPr/>
              <p:nvPr/>
            </p:nvSpPr>
            <p:spPr>
              <a:xfrm>
                <a:off x="6762750" y="3276825"/>
                <a:ext cx="111125" cy="109538"/>
              </a:xfrm>
              <a:custGeom>
                <a:avLst/>
                <a:gdLst/>
                <a:ahLst/>
                <a:cxnLst/>
                <a:rect l="l" t="t" r="r" b="b"/>
                <a:pathLst>
                  <a:path w="70" h="69" extrusionOk="0">
                    <a:moveTo>
                      <a:pt x="25" y="69"/>
                    </a:moveTo>
                    <a:lnTo>
                      <a:pt x="0" y="35"/>
                    </a:lnTo>
                    <a:lnTo>
                      <a:pt x="46" y="0"/>
                    </a:lnTo>
                    <a:lnTo>
                      <a:pt x="70" y="35"/>
                    </a:lnTo>
                    <a:lnTo>
                      <a:pt x="25" y="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593"/>
        <p:cNvGrpSpPr/>
        <p:nvPr/>
      </p:nvGrpSpPr>
      <p:grpSpPr>
        <a:xfrm>
          <a:off x="0" y="0"/>
          <a:ext cx="0" cy="0"/>
          <a:chOff x="0" y="0"/>
          <a:chExt cx="0" cy="0"/>
        </a:xfrm>
      </p:grpSpPr>
      <p:pic>
        <p:nvPicPr>
          <p:cNvPr id="594" name="Google Shape;594;p18"/>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595" name="Google Shape;595;p18"/>
          <p:cNvSpPr txBox="1">
            <a:spLocks noGrp="1"/>
          </p:cNvSpPr>
          <p:nvPr>
            <p:ph type="title"/>
          </p:nvPr>
        </p:nvSpPr>
        <p:spPr>
          <a:xfrm>
            <a:off x="713225" y="5974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grpSp>
        <p:nvGrpSpPr>
          <p:cNvPr id="596" name="Google Shape;596;p18"/>
          <p:cNvGrpSpPr/>
          <p:nvPr/>
        </p:nvGrpSpPr>
        <p:grpSpPr>
          <a:xfrm>
            <a:off x="-529190" y="278875"/>
            <a:ext cx="10202325" cy="5469442"/>
            <a:chOff x="-493653" y="162250"/>
            <a:chExt cx="10202325" cy="5469442"/>
          </a:xfrm>
        </p:grpSpPr>
        <p:grpSp>
          <p:nvGrpSpPr>
            <p:cNvPr id="597" name="Google Shape;597;p18"/>
            <p:cNvGrpSpPr/>
            <p:nvPr/>
          </p:nvGrpSpPr>
          <p:grpSpPr>
            <a:xfrm rot="4441883">
              <a:off x="1025038" y="4660429"/>
              <a:ext cx="363995" cy="216192"/>
              <a:chOff x="6191763" y="4215150"/>
              <a:chExt cx="261938" cy="155576"/>
            </a:xfrm>
          </p:grpSpPr>
          <p:sp>
            <p:nvSpPr>
              <p:cNvPr id="598" name="Google Shape;598;p18"/>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18"/>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0" name="Google Shape;600;p18"/>
            <p:cNvGrpSpPr/>
            <p:nvPr/>
          </p:nvGrpSpPr>
          <p:grpSpPr>
            <a:xfrm rot="-3517380">
              <a:off x="8280992" y="426290"/>
              <a:ext cx="1023286" cy="1521838"/>
              <a:chOff x="10437913" y="1585525"/>
              <a:chExt cx="1489075" cy="2214563"/>
            </a:xfrm>
          </p:grpSpPr>
          <p:sp>
            <p:nvSpPr>
              <p:cNvPr id="601" name="Google Shape;601;p18"/>
              <p:cNvSpPr/>
              <p:nvPr/>
            </p:nvSpPr>
            <p:spPr>
              <a:xfrm>
                <a:off x="10437913" y="2311013"/>
                <a:ext cx="1074738" cy="1489075"/>
              </a:xfrm>
              <a:custGeom>
                <a:avLst/>
                <a:gdLst/>
                <a:ahLst/>
                <a:cxnLst/>
                <a:rect l="l" t="t" r="r" b="b"/>
                <a:pathLst>
                  <a:path w="353" h="489" extrusionOk="0">
                    <a:moveTo>
                      <a:pt x="35" y="475"/>
                    </a:moveTo>
                    <a:cubicBezTo>
                      <a:pt x="28" y="485"/>
                      <a:pt x="21" y="489"/>
                      <a:pt x="12" y="483"/>
                    </a:cubicBezTo>
                    <a:cubicBezTo>
                      <a:pt x="10" y="481"/>
                      <a:pt x="10" y="481"/>
                      <a:pt x="10" y="481"/>
                    </a:cubicBezTo>
                    <a:cubicBezTo>
                      <a:pt x="0" y="475"/>
                      <a:pt x="2" y="467"/>
                      <a:pt x="8" y="457"/>
                    </a:cubicBezTo>
                    <a:cubicBezTo>
                      <a:pt x="298" y="10"/>
                      <a:pt x="298" y="10"/>
                      <a:pt x="298" y="10"/>
                    </a:cubicBezTo>
                    <a:cubicBezTo>
                      <a:pt x="304" y="0"/>
                      <a:pt x="316" y="4"/>
                      <a:pt x="326" y="11"/>
                    </a:cubicBezTo>
                    <a:cubicBezTo>
                      <a:pt x="335" y="17"/>
                      <a:pt x="335" y="17"/>
                      <a:pt x="335" y="17"/>
                    </a:cubicBezTo>
                    <a:cubicBezTo>
                      <a:pt x="345" y="24"/>
                      <a:pt x="353" y="33"/>
                      <a:pt x="346" y="43"/>
                    </a:cubicBezTo>
                    <a:lnTo>
                      <a:pt x="35" y="4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18"/>
              <p:cNvSpPr/>
              <p:nvPr/>
            </p:nvSpPr>
            <p:spPr>
              <a:xfrm>
                <a:off x="11293575" y="1976050"/>
                <a:ext cx="436563" cy="530225"/>
              </a:xfrm>
              <a:custGeom>
                <a:avLst/>
                <a:gdLst/>
                <a:ahLst/>
                <a:cxnLst/>
                <a:rect l="l" t="t" r="r" b="b"/>
                <a:pathLst>
                  <a:path w="143" h="174" extrusionOk="0">
                    <a:moveTo>
                      <a:pt x="62" y="164"/>
                    </a:moveTo>
                    <a:cubicBezTo>
                      <a:pt x="55" y="174"/>
                      <a:pt x="48" y="167"/>
                      <a:pt x="38" y="160"/>
                    </a:cubicBezTo>
                    <a:cubicBezTo>
                      <a:pt x="19" y="148"/>
                      <a:pt x="19" y="148"/>
                      <a:pt x="19" y="148"/>
                    </a:cubicBezTo>
                    <a:cubicBezTo>
                      <a:pt x="9" y="141"/>
                      <a:pt x="0" y="136"/>
                      <a:pt x="7" y="126"/>
                    </a:cubicBezTo>
                    <a:cubicBezTo>
                      <a:pt x="100" y="10"/>
                      <a:pt x="100" y="10"/>
                      <a:pt x="100" y="10"/>
                    </a:cubicBezTo>
                    <a:cubicBezTo>
                      <a:pt x="107" y="0"/>
                      <a:pt x="112" y="5"/>
                      <a:pt x="122" y="12"/>
                    </a:cubicBezTo>
                    <a:cubicBezTo>
                      <a:pt x="127" y="15"/>
                      <a:pt x="127" y="15"/>
                      <a:pt x="127" y="15"/>
                    </a:cubicBezTo>
                    <a:cubicBezTo>
                      <a:pt x="137" y="22"/>
                      <a:pt x="143" y="25"/>
                      <a:pt x="137" y="35"/>
                    </a:cubicBezTo>
                    <a:lnTo>
                      <a:pt x="62" y="16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8"/>
              <p:cNvSpPr/>
              <p:nvPr/>
            </p:nvSpPr>
            <p:spPr>
              <a:xfrm>
                <a:off x="11519000" y="1585525"/>
                <a:ext cx="407988" cy="630238"/>
              </a:xfrm>
              <a:custGeom>
                <a:avLst/>
                <a:gdLst/>
                <a:ahLst/>
                <a:cxnLst/>
                <a:rect l="l" t="t" r="r" b="b"/>
                <a:pathLst>
                  <a:path w="134" h="207" extrusionOk="0">
                    <a:moveTo>
                      <a:pt x="42" y="149"/>
                    </a:moveTo>
                    <a:cubicBezTo>
                      <a:pt x="0" y="121"/>
                      <a:pt x="16" y="93"/>
                      <a:pt x="44" y="76"/>
                    </a:cubicBezTo>
                    <a:cubicBezTo>
                      <a:pt x="71" y="58"/>
                      <a:pt x="119" y="34"/>
                      <a:pt x="134" y="0"/>
                    </a:cubicBezTo>
                    <a:cubicBezTo>
                      <a:pt x="121" y="53"/>
                      <a:pt x="128" y="207"/>
                      <a:pt x="42" y="14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18"/>
              <p:cNvSpPr/>
              <p:nvPr/>
            </p:nvSpPr>
            <p:spPr>
              <a:xfrm>
                <a:off x="11641238" y="1720463"/>
                <a:ext cx="222250" cy="225425"/>
              </a:xfrm>
              <a:custGeom>
                <a:avLst/>
                <a:gdLst/>
                <a:ahLst/>
                <a:cxnLst/>
                <a:rect l="l" t="t" r="r" b="b"/>
                <a:pathLst>
                  <a:path w="73" h="74" extrusionOk="0">
                    <a:moveTo>
                      <a:pt x="73" y="0"/>
                    </a:moveTo>
                    <a:cubicBezTo>
                      <a:pt x="71" y="2"/>
                      <a:pt x="69" y="4"/>
                      <a:pt x="68" y="5"/>
                    </a:cubicBezTo>
                    <a:cubicBezTo>
                      <a:pt x="63" y="10"/>
                      <a:pt x="63" y="10"/>
                      <a:pt x="63" y="10"/>
                    </a:cubicBezTo>
                    <a:cubicBezTo>
                      <a:pt x="59" y="12"/>
                      <a:pt x="55" y="15"/>
                      <a:pt x="51" y="17"/>
                    </a:cubicBezTo>
                    <a:cubicBezTo>
                      <a:pt x="44" y="22"/>
                      <a:pt x="36" y="27"/>
                      <a:pt x="29" y="32"/>
                    </a:cubicBezTo>
                    <a:cubicBezTo>
                      <a:pt x="21" y="37"/>
                      <a:pt x="14" y="42"/>
                      <a:pt x="9" y="49"/>
                    </a:cubicBezTo>
                    <a:cubicBezTo>
                      <a:pt x="4" y="56"/>
                      <a:pt x="1" y="65"/>
                      <a:pt x="0" y="74"/>
                    </a:cubicBezTo>
                    <a:cubicBezTo>
                      <a:pt x="0" y="72"/>
                      <a:pt x="0" y="69"/>
                      <a:pt x="0" y="67"/>
                    </a:cubicBezTo>
                    <a:cubicBezTo>
                      <a:pt x="0" y="65"/>
                      <a:pt x="1" y="62"/>
                      <a:pt x="1" y="60"/>
                    </a:cubicBezTo>
                    <a:cubicBezTo>
                      <a:pt x="2" y="58"/>
                      <a:pt x="2" y="56"/>
                      <a:pt x="3" y="54"/>
                    </a:cubicBezTo>
                    <a:cubicBezTo>
                      <a:pt x="4" y="52"/>
                      <a:pt x="5" y="50"/>
                      <a:pt x="7" y="47"/>
                    </a:cubicBezTo>
                    <a:cubicBezTo>
                      <a:pt x="12" y="40"/>
                      <a:pt x="19" y="34"/>
                      <a:pt x="26" y="29"/>
                    </a:cubicBezTo>
                    <a:cubicBezTo>
                      <a:pt x="34" y="23"/>
                      <a:pt x="42" y="19"/>
                      <a:pt x="50" y="15"/>
                    </a:cubicBezTo>
                    <a:cubicBezTo>
                      <a:pt x="58" y="10"/>
                      <a:pt x="65" y="6"/>
                      <a:pt x="73"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18"/>
              <p:cNvSpPr/>
              <p:nvPr/>
            </p:nvSpPr>
            <p:spPr>
              <a:xfrm>
                <a:off x="11653938" y="1764913"/>
                <a:ext cx="200025" cy="228600"/>
              </a:xfrm>
              <a:custGeom>
                <a:avLst/>
                <a:gdLst/>
                <a:ahLst/>
                <a:cxnLst/>
                <a:rect l="l" t="t" r="r" b="b"/>
                <a:pathLst>
                  <a:path w="66" h="75" extrusionOk="0">
                    <a:moveTo>
                      <a:pt x="66" y="0"/>
                    </a:moveTo>
                    <a:cubicBezTo>
                      <a:pt x="57" y="15"/>
                      <a:pt x="47" y="28"/>
                      <a:pt x="36" y="40"/>
                    </a:cubicBezTo>
                    <a:cubicBezTo>
                      <a:pt x="25" y="53"/>
                      <a:pt x="13" y="64"/>
                      <a:pt x="0" y="75"/>
                    </a:cubicBezTo>
                    <a:cubicBezTo>
                      <a:pt x="11" y="62"/>
                      <a:pt x="22" y="50"/>
                      <a:pt x="33" y="38"/>
                    </a:cubicBezTo>
                    <a:cubicBezTo>
                      <a:pt x="44" y="25"/>
                      <a:pt x="55" y="13"/>
                      <a:pt x="66"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8"/>
              <p:cNvSpPr/>
              <p:nvPr/>
            </p:nvSpPr>
            <p:spPr>
              <a:xfrm>
                <a:off x="11707913" y="1817300"/>
                <a:ext cx="149225" cy="212725"/>
              </a:xfrm>
              <a:custGeom>
                <a:avLst/>
                <a:gdLst/>
                <a:ahLst/>
                <a:cxnLst/>
                <a:rect l="l" t="t" r="r" b="b"/>
                <a:pathLst>
                  <a:path w="49" h="70" extrusionOk="0">
                    <a:moveTo>
                      <a:pt x="49" y="0"/>
                    </a:moveTo>
                    <a:cubicBezTo>
                      <a:pt x="45" y="15"/>
                      <a:pt x="42" y="30"/>
                      <a:pt x="35" y="43"/>
                    </a:cubicBezTo>
                    <a:cubicBezTo>
                      <a:pt x="32" y="50"/>
                      <a:pt x="27" y="57"/>
                      <a:pt x="21" y="62"/>
                    </a:cubicBezTo>
                    <a:cubicBezTo>
                      <a:pt x="15" y="66"/>
                      <a:pt x="7" y="69"/>
                      <a:pt x="0" y="70"/>
                    </a:cubicBezTo>
                    <a:cubicBezTo>
                      <a:pt x="7" y="68"/>
                      <a:pt x="13" y="64"/>
                      <a:pt x="19" y="59"/>
                    </a:cubicBezTo>
                    <a:cubicBezTo>
                      <a:pt x="24" y="54"/>
                      <a:pt x="28" y="48"/>
                      <a:pt x="32" y="42"/>
                    </a:cubicBezTo>
                    <a:cubicBezTo>
                      <a:pt x="38" y="29"/>
                      <a:pt x="42" y="14"/>
                      <a:pt x="49"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07" name="Google Shape;607;p18"/>
            <p:cNvSpPr/>
            <p:nvPr/>
          </p:nvSpPr>
          <p:spPr>
            <a:xfrm>
              <a:off x="8831348" y="162250"/>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08" name="Google Shape;608;p18"/>
            <p:cNvGrpSpPr/>
            <p:nvPr/>
          </p:nvGrpSpPr>
          <p:grpSpPr>
            <a:xfrm rot="3631389">
              <a:off x="-208254" y="4133383"/>
              <a:ext cx="1159209" cy="1332017"/>
              <a:chOff x="5652063" y="1771263"/>
              <a:chExt cx="1714500" cy="1970087"/>
            </a:xfrm>
          </p:grpSpPr>
          <p:sp>
            <p:nvSpPr>
              <p:cNvPr id="609" name="Google Shape;609;p18"/>
              <p:cNvSpPr/>
              <p:nvPr/>
            </p:nvSpPr>
            <p:spPr>
              <a:xfrm>
                <a:off x="6272775" y="3138100"/>
                <a:ext cx="1093788" cy="603250"/>
              </a:xfrm>
              <a:custGeom>
                <a:avLst/>
                <a:gdLst/>
                <a:ahLst/>
                <a:cxnLst/>
                <a:rect l="l" t="t" r="r" b="b"/>
                <a:pathLst>
                  <a:path w="689" h="380" extrusionOk="0">
                    <a:moveTo>
                      <a:pt x="689" y="83"/>
                    </a:moveTo>
                    <a:lnTo>
                      <a:pt x="39" y="380"/>
                    </a:lnTo>
                    <a:lnTo>
                      <a:pt x="0" y="296"/>
                    </a:lnTo>
                    <a:lnTo>
                      <a:pt x="650" y="0"/>
                    </a:lnTo>
                    <a:lnTo>
                      <a:pt x="689" y="8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8"/>
              <p:cNvSpPr/>
              <p:nvPr/>
            </p:nvSpPr>
            <p:spPr>
              <a:xfrm>
                <a:off x="6348975" y="3233350"/>
                <a:ext cx="962025" cy="457200"/>
              </a:xfrm>
              <a:custGeom>
                <a:avLst/>
                <a:gdLst/>
                <a:ahLst/>
                <a:cxnLst/>
                <a:rect l="l" t="t" r="r" b="b"/>
                <a:pathLst>
                  <a:path w="606" h="288" extrusionOk="0">
                    <a:moveTo>
                      <a:pt x="606" y="15"/>
                    </a:moveTo>
                    <a:lnTo>
                      <a:pt x="8" y="288"/>
                    </a:lnTo>
                    <a:lnTo>
                      <a:pt x="0" y="272"/>
                    </a:lnTo>
                    <a:lnTo>
                      <a:pt x="600" y="0"/>
                    </a:lnTo>
                    <a:lnTo>
                      <a:pt x="606" y="1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8"/>
              <p:cNvSpPr/>
              <p:nvPr/>
            </p:nvSpPr>
            <p:spPr>
              <a:xfrm>
                <a:off x="5652063" y="1771263"/>
                <a:ext cx="1671638" cy="1873250"/>
              </a:xfrm>
              <a:custGeom>
                <a:avLst/>
                <a:gdLst/>
                <a:ahLst/>
                <a:cxnLst/>
                <a:rect l="l" t="t" r="r" b="b"/>
                <a:pathLst>
                  <a:path w="1053" h="1180" extrusionOk="0">
                    <a:moveTo>
                      <a:pt x="1053" y="882"/>
                    </a:moveTo>
                    <a:lnTo>
                      <a:pt x="403" y="1180"/>
                    </a:lnTo>
                    <a:lnTo>
                      <a:pt x="0" y="297"/>
                    </a:lnTo>
                    <a:lnTo>
                      <a:pt x="650" y="0"/>
                    </a:lnTo>
                    <a:lnTo>
                      <a:pt x="1053" y="88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2" name="Google Shape;612;p18"/>
              <p:cNvSpPr/>
              <p:nvPr/>
            </p:nvSpPr>
            <p:spPr>
              <a:xfrm>
                <a:off x="5996550" y="2139563"/>
                <a:ext cx="747713" cy="617538"/>
              </a:xfrm>
              <a:custGeom>
                <a:avLst/>
                <a:gdLst/>
                <a:ahLst/>
                <a:cxnLst/>
                <a:rect l="l" t="t" r="r" b="b"/>
                <a:pathLst>
                  <a:path w="471" h="389" extrusionOk="0">
                    <a:moveTo>
                      <a:pt x="471" y="221"/>
                    </a:moveTo>
                    <a:lnTo>
                      <a:pt x="101" y="389"/>
                    </a:lnTo>
                    <a:lnTo>
                      <a:pt x="0" y="169"/>
                    </a:lnTo>
                    <a:lnTo>
                      <a:pt x="370" y="0"/>
                    </a:lnTo>
                    <a:lnTo>
                      <a:pt x="471" y="22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18"/>
              <p:cNvSpPr/>
              <p:nvPr/>
            </p:nvSpPr>
            <p:spPr>
              <a:xfrm>
                <a:off x="6129900" y="2331650"/>
                <a:ext cx="481013" cy="236538"/>
              </a:xfrm>
              <a:custGeom>
                <a:avLst/>
                <a:gdLst/>
                <a:ahLst/>
                <a:cxnLst/>
                <a:rect l="l" t="t" r="r" b="b"/>
                <a:pathLst>
                  <a:path w="303" h="149" extrusionOk="0">
                    <a:moveTo>
                      <a:pt x="303" y="13"/>
                    </a:moveTo>
                    <a:lnTo>
                      <a:pt x="6"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8"/>
              <p:cNvSpPr/>
              <p:nvPr/>
            </p:nvSpPr>
            <p:spPr>
              <a:xfrm>
                <a:off x="6090213" y="2249100"/>
                <a:ext cx="481013" cy="238125"/>
              </a:xfrm>
              <a:custGeom>
                <a:avLst/>
                <a:gdLst/>
                <a:ahLst/>
                <a:cxnLst/>
                <a:rect l="l" t="t" r="r" b="b"/>
                <a:pathLst>
                  <a:path w="303" h="150" extrusionOk="0">
                    <a:moveTo>
                      <a:pt x="303" y="13"/>
                    </a:moveTo>
                    <a:lnTo>
                      <a:pt x="8" y="150"/>
                    </a:lnTo>
                    <a:lnTo>
                      <a:pt x="0" y="134"/>
                    </a:lnTo>
                    <a:lnTo>
                      <a:pt x="297"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8"/>
              <p:cNvSpPr/>
              <p:nvPr/>
            </p:nvSpPr>
            <p:spPr>
              <a:xfrm>
                <a:off x="6166413" y="2414200"/>
                <a:ext cx="481013" cy="236538"/>
              </a:xfrm>
              <a:custGeom>
                <a:avLst/>
                <a:gdLst/>
                <a:ahLst/>
                <a:cxnLst/>
                <a:rect l="l" t="t" r="r" b="b"/>
                <a:pathLst>
                  <a:path w="303" h="149" extrusionOk="0">
                    <a:moveTo>
                      <a:pt x="303" y="13"/>
                    </a:moveTo>
                    <a:lnTo>
                      <a:pt x="8"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8"/>
              <p:cNvSpPr/>
              <p:nvPr/>
            </p:nvSpPr>
            <p:spPr>
              <a:xfrm>
                <a:off x="5685400" y="2465000"/>
                <a:ext cx="195263" cy="125413"/>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8"/>
              <p:cNvSpPr/>
              <p:nvPr/>
            </p:nvSpPr>
            <p:spPr>
              <a:xfrm>
                <a:off x="5728263" y="2560250"/>
                <a:ext cx="195263" cy="123825"/>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8"/>
              <p:cNvSpPr/>
              <p:nvPr/>
            </p:nvSpPr>
            <p:spPr>
              <a:xfrm>
                <a:off x="5771125" y="2653913"/>
                <a:ext cx="193675" cy="125413"/>
              </a:xfrm>
              <a:custGeom>
                <a:avLst/>
                <a:gdLst/>
                <a:ahLst/>
                <a:cxnLst/>
                <a:rect l="l" t="t" r="r" b="b"/>
                <a:pathLst>
                  <a:path w="64" h="41" extrusionOk="0">
                    <a:moveTo>
                      <a:pt x="61" y="7"/>
                    </a:moveTo>
                    <a:cubicBezTo>
                      <a:pt x="64" y="11"/>
                      <a:pt x="62" y="17"/>
                      <a:pt x="57" y="19"/>
                    </a:cubicBezTo>
                    <a:cubicBezTo>
                      <a:pt x="15" y="38"/>
                      <a:pt x="15" y="38"/>
                      <a:pt x="15" y="38"/>
                    </a:cubicBezTo>
                    <a:cubicBezTo>
                      <a:pt x="10" y="41"/>
                      <a:pt x="5" y="38"/>
                      <a:pt x="2" y="34"/>
                    </a:cubicBezTo>
                    <a:cubicBezTo>
                      <a:pt x="0" y="29"/>
                      <a:pt x="2" y="23"/>
                      <a:pt x="7" y="21"/>
                    </a:cubicBezTo>
                    <a:cubicBezTo>
                      <a:pt x="49" y="2"/>
                      <a:pt x="49" y="2"/>
                      <a:pt x="49" y="2"/>
                    </a:cubicBezTo>
                    <a:cubicBezTo>
                      <a:pt x="54"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8"/>
              <p:cNvSpPr/>
              <p:nvPr/>
            </p:nvSpPr>
            <p:spPr>
              <a:xfrm>
                <a:off x="5813988" y="2749163"/>
                <a:ext cx="193675" cy="120650"/>
              </a:xfrm>
              <a:custGeom>
                <a:avLst/>
                <a:gdLst/>
                <a:ahLst/>
                <a:cxnLst/>
                <a:rect l="l" t="t" r="r" b="b"/>
                <a:pathLst>
                  <a:path w="64" h="40" extrusionOk="0">
                    <a:moveTo>
                      <a:pt x="62" y="7"/>
                    </a:moveTo>
                    <a:cubicBezTo>
                      <a:pt x="64" y="11"/>
                      <a:pt x="62" y="17"/>
                      <a:pt x="57" y="19"/>
                    </a:cubicBezTo>
                    <a:cubicBezTo>
                      <a:pt x="15" y="38"/>
                      <a:pt x="15" y="38"/>
                      <a:pt x="15" y="38"/>
                    </a:cubicBezTo>
                    <a:cubicBezTo>
                      <a:pt x="10" y="40"/>
                      <a:pt x="5" y="38"/>
                      <a:pt x="2" y="33"/>
                    </a:cubicBezTo>
                    <a:cubicBezTo>
                      <a:pt x="0" y="29"/>
                      <a:pt x="2" y="23"/>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8"/>
              <p:cNvSpPr/>
              <p:nvPr/>
            </p:nvSpPr>
            <p:spPr>
              <a:xfrm>
                <a:off x="5855263" y="2839650"/>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2" y="34"/>
                    </a:cubicBezTo>
                    <a:cubicBezTo>
                      <a:pt x="0" y="29"/>
                      <a:pt x="2" y="24"/>
                      <a:pt x="7" y="22"/>
                    </a:cubicBezTo>
                    <a:cubicBezTo>
                      <a:pt x="49" y="3"/>
                      <a:pt x="49" y="3"/>
                      <a:pt x="49" y="3"/>
                    </a:cubicBezTo>
                    <a:cubicBezTo>
                      <a:pt x="54" y="0"/>
                      <a:pt x="59" y="3"/>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18"/>
              <p:cNvSpPr/>
              <p:nvPr/>
            </p:nvSpPr>
            <p:spPr>
              <a:xfrm>
                <a:off x="5898125" y="2934900"/>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2" y="24"/>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18"/>
              <p:cNvSpPr/>
              <p:nvPr/>
            </p:nvSpPr>
            <p:spPr>
              <a:xfrm>
                <a:off x="5940988" y="3028563"/>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3" y="24"/>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8"/>
              <p:cNvSpPr/>
              <p:nvPr/>
            </p:nvSpPr>
            <p:spPr>
              <a:xfrm>
                <a:off x="5983850" y="3123813"/>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8"/>
              <p:cNvSpPr/>
              <p:nvPr/>
            </p:nvSpPr>
            <p:spPr>
              <a:xfrm>
                <a:off x="6026713" y="3217475"/>
                <a:ext cx="195263" cy="125413"/>
              </a:xfrm>
              <a:custGeom>
                <a:avLst/>
                <a:gdLst/>
                <a:ahLst/>
                <a:cxnLst/>
                <a:rect l="l" t="t" r="r" b="b"/>
                <a:pathLst>
                  <a:path w="64" h="41" extrusionOk="0">
                    <a:moveTo>
                      <a:pt x="62" y="7"/>
                    </a:moveTo>
                    <a:cubicBezTo>
                      <a:pt x="64" y="12"/>
                      <a:pt x="62" y="17"/>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18"/>
              <p:cNvSpPr/>
              <p:nvPr/>
            </p:nvSpPr>
            <p:spPr>
              <a:xfrm>
                <a:off x="6072750" y="3312725"/>
                <a:ext cx="190500" cy="123825"/>
              </a:xfrm>
              <a:custGeom>
                <a:avLst/>
                <a:gdLst/>
                <a:ahLst/>
                <a:cxnLst/>
                <a:rect l="l" t="t" r="r" b="b"/>
                <a:pathLst>
                  <a:path w="63" h="41" extrusionOk="0">
                    <a:moveTo>
                      <a:pt x="61" y="7"/>
                    </a:moveTo>
                    <a:cubicBezTo>
                      <a:pt x="63" y="12"/>
                      <a:pt x="61" y="17"/>
                      <a:pt x="56" y="19"/>
                    </a:cubicBezTo>
                    <a:cubicBezTo>
                      <a:pt x="15" y="38"/>
                      <a:pt x="15" y="38"/>
                      <a:pt x="15" y="38"/>
                    </a:cubicBezTo>
                    <a:cubicBezTo>
                      <a:pt x="10" y="41"/>
                      <a:pt x="4" y="39"/>
                      <a:pt x="2" y="34"/>
                    </a:cubicBezTo>
                    <a:cubicBezTo>
                      <a:pt x="0" y="29"/>
                      <a:pt x="2" y="23"/>
                      <a:pt x="7" y="21"/>
                    </a:cubicBezTo>
                    <a:cubicBezTo>
                      <a:pt x="48" y="2"/>
                      <a:pt x="48" y="2"/>
                      <a:pt x="48"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6" name="Google Shape;626;p18"/>
            <p:cNvSpPr/>
            <p:nvPr/>
          </p:nvSpPr>
          <p:spPr>
            <a:xfrm rot="1475295">
              <a:off x="1383673" y="4811913"/>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627"/>
        <p:cNvGrpSpPr/>
        <p:nvPr/>
      </p:nvGrpSpPr>
      <p:grpSpPr>
        <a:xfrm>
          <a:off x="0" y="0"/>
          <a:ext cx="0" cy="0"/>
          <a:chOff x="0" y="0"/>
          <a:chExt cx="0" cy="0"/>
        </a:xfrm>
      </p:grpSpPr>
      <p:pic>
        <p:nvPicPr>
          <p:cNvPr id="628" name="Google Shape;628;p19"/>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629" name="Google Shape;629;p19"/>
          <p:cNvSpPr txBox="1">
            <a:spLocks noGrp="1"/>
          </p:cNvSpPr>
          <p:nvPr>
            <p:ph type="title"/>
          </p:nvPr>
        </p:nvSpPr>
        <p:spPr>
          <a:xfrm>
            <a:off x="713225" y="5974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630" name="Google Shape;630;p19"/>
          <p:cNvGrpSpPr/>
          <p:nvPr/>
        </p:nvGrpSpPr>
        <p:grpSpPr>
          <a:xfrm>
            <a:off x="-72322" y="-631586"/>
            <a:ext cx="9493676" cy="5958439"/>
            <a:chOff x="-72322" y="-631586"/>
            <a:chExt cx="9493676" cy="5958439"/>
          </a:xfrm>
        </p:grpSpPr>
        <p:grpSp>
          <p:nvGrpSpPr>
            <p:cNvPr id="631" name="Google Shape;631;p19"/>
            <p:cNvGrpSpPr/>
            <p:nvPr/>
          </p:nvGrpSpPr>
          <p:grpSpPr>
            <a:xfrm rot="-1767078">
              <a:off x="8576647" y="1050491"/>
              <a:ext cx="698504" cy="778325"/>
              <a:chOff x="5431538" y="3074425"/>
              <a:chExt cx="485775" cy="541338"/>
            </a:xfrm>
          </p:grpSpPr>
          <p:sp>
            <p:nvSpPr>
              <p:cNvPr id="632" name="Google Shape;632;p19"/>
              <p:cNvSpPr/>
              <p:nvPr/>
            </p:nvSpPr>
            <p:spPr>
              <a:xfrm>
                <a:off x="5431538" y="3074425"/>
                <a:ext cx="485775" cy="541338"/>
              </a:xfrm>
              <a:custGeom>
                <a:avLst/>
                <a:gdLst/>
                <a:ahLst/>
                <a:cxnLst/>
                <a:rect l="l" t="t" r="r" b="b"/>
                <a:pathLst>
                  <a:path w="187" h="208" extrusionOk="0">
                    <a:moveTo>
                      <a:pt x="187" y="99"/>
                    </a:moveTo>
                    <a:cubicBezTo>
                      <a:pt x="147" y="0"/>
                      <a:pt x="147" y="0"/>
                      <a:pt x="147" y="0"/>
                    </a:cubicBezTo>
                    <a:cubicBezTo>
                      <a:pt x="0" y="61"/>
                      <a:pt x="0" y="61"/>
                      <a:pt x="0" y="61"/>
                    </a:cubicBezTo>
                    <a:cubicBezTo>
                      <a:pt x="60" y="208"/>
                      <a:pt x="60" y="208"/>
                      <a:pt x="60" y="208"/>
                    </a:cubicBezTo>
                    <a:cubicBezTo>
                      <a:pt x="158" y="168"/>
                      <a:pt x="158" y="168"/>
                      <a:pt x="158" y="168"/>
                    </a:cubicBezTo>
                    <a:cubicBezTo>
                      <a:pt x="158" y="168"/>
                      <a:pt x="186" y="103"/>
                      <a:pt x="187" y="9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19"/>
              <p:cNvSpPr/>
              <p:nvPr/>
            </p:nvSpPr>
            <p:spPr>
              <a:xfrm>
                <a:off x="5480750" y="3134750"/>
                <a:ext cx="319088" cy="141288"/>
              </a:xfrm>
              <a:custGeom>
                <a:avLst/>
                <a:gdLst/>
                <a:ahLst/>
                <a:cxnLst/>
                <a:rect l="l" t="t" r="r" b="b"/>
                <a:pathLst>
                  <a:path w="123" h="54" extrusionOk="0">
                    <a:moveTo>
                      <a:pt x="3" y="54"/>
                    </a:moveTo>
                    <a:cubicBezTo>
                      <a:pt x="2" y="54"/>
                      <a:pt x="1" y="53"/>
                      <a:pt x="1" y="52"/>
                    </a:cubicBezTo>
                    <a:cubicBezTo>
                      <a:pt x="0" y="51"/>
                      <a:pt x="1" y="49"/>
                      <a:pt x="2" y="49"/>
                    </a:cubicBezTo>
                    <a:cubicBezTo>
                      <a:pt x="119" y="1"/>
                      <a:pt x="119" y="1"/>
                      <a:pt x="119" y="1"/>
                    </a:cubicBezTo>
                    <a:cubicBezTo>
                      <a:pt x="121" y="0"/>
                      <a:pt x="122" y="1"/>
                      <a:pt x="123" y="3"/>
                    </a:cubicBezTo>
                    <a:cubicBezTo>
                      <a:pt x="123" y="4"/>
                      <a:pt x="123" y="6"/>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19"/>
              <p:cNvSpPr/>
              <p:nvPr/>
            </p:nvSpPr>
            <p:spPr>
              <a:xfrm>
                <a:off x="5501388" y="3195075"/>
                <a:ext cx="322263" cy="139700"/>
              </a:xfrm>
              <a:custGeom>
                <a:avLst/>
                <a:gdLst/>
                <a:ahLst/>
                <a:cxnLst/>
                <a:rect l="l" t="t" r="r" b="b"/>
                <a:pathLst>
                  <a:path w="124" h="54" extrusionOk="0">
                    <a:moveTo>
                      <a:pt x="3" y="54"/>
                    </a:moveTo>
                    <a:cubicBezTo>
                      <a:pt x="2" y="54"/>
                      <a:pt x="1" y="53"/>
                      <a:pt x="1" y="52"/>
                    </a:cubicBezTo>
                    <a:cubicBezTo>
                      <a:pt x="0" y="51"/>
                      <a:pt x="1" y="49"/>
                      <a:pt x="2" y="48"/>
                    </a:cubicBezTo>
                    <a:cubicBezTo>
                      <a:pt x="120" y="1"/>
                      <a:pt x="120" y="1"/>
                      <a:pt x="120" y="1"/>
                    </a:cubicBezTo>
                    <a:cubicBezTo>
                      <a:pt x="121" y="0"/>
                      <a:pt x="123" y="1"/>
                      <a:pt x="123" y="2"/>
                    </a:cubicBezTo>
                    <a:cubicBezTo>
                      <a:pt x="124" y="4"/>
                      <a:pt x="123" y="5"/>
                      <a:pt x="122" y="6"/>
                    </a:cubicBezTo>
                    <a:cubicBezTo>
                      <a:pt x="4" y="53"/>
                      <a:pt x="4" y="53"/>
                      <a:pt x="4" y="53"/>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19"/>
              <p:cNvSpPr/>
              <p:nvPr/>
            </p:nvSpPr>
            <p:spPr>
              <a:xfrm>
                <a:off x="5526788" y="3253813"/>
                <a:ext cx="322263" cy="138113"/>
              </a:xfrm>
              <a:custGeom>
                <a:avLst/>
                <a:gdLst/>
                <a:ahLst/>
                <a:cxnLst/>
                <a:rect l="l" t="t" r="r" b="b"/>
                <a:pathLst>
                  <a:path w="124" h="53" extrusionOk="0">
                    <a:moveTo>
                      <a:pt x="3" y="53"/>
                    </a:moveTo>
                    <a:cubicBezTo>
                      <a:pt x="2" y="53"/>
                      <a:pt x="1" y="53"/>
                      <a:pt x="1" y="52"/>
                    </a:cubicBezTo>
                    <a:cubicBezTo>
                      <a:pt x="0" y="50"/>
                      <a:pt x="1" y="49"/>
                      <a:pt x="2" y="48"/>
                    </a:cubicBezTo>
                    <a:cubicBezTo>
                      <a:pt x="120" y="0"/>
                      <a:pt x="120" y="0"/>
                      <a:pt x="120" y="0"/>
                    </a:cubicBezTo>
                    <a:cubicBezTo>
                      <a:pt x="121" y="0"/>
                      <a:pt x="122" y="0"/>
                      <a:pt x="123" y="2"/>
                    </a:cubicBezTo>
                    <a:cubicBezTo>
                      <a:pt x="124" y="3"/>
                      <a:pt x="123" y="5"/>
                      <a:pt x="122" y="5"/>
                    </a:cubicBezTo>
                    <a:cubicBezTo>
                      <a:pt x="4" y="53"/>
                      <a:pt x="4" y="53"/>
                      <a:pt x="4" y="53"/>
                    </a:cubicBezTo>
                    <a:lnTo>
                      <a:pt x="3" y="5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19"/>
              <p:cNvSpPr/>
              <p:nvPr/>
            </p:nvSpPr>
            <p:spPr>
              <a:xfrm>
                <a:off x="5553775" y="3314138"/>
                <a:ext cx="319088" cy="141288"/>
              </a:xfrm>
              <a:custGeom>
                <a:avLst/>
                <a:gdLst/>
                <a:ahLst/>
                <a:cxnLst/>
                <a:rect l="l" t="t" r="r" b="b"/>
                <a:pathLst>
                  <a:path w="123" h="54" extrusionOk="0">
                    <a:moveTo>
                      <a:pt x="3" y="54"/>
                    </a:moveTo>
                    <a:cubicBezTo>
                      <a:pt x="2" y="54"/>
                      <a:pt x="1" y="53"/>
                      <a:pt x="0" y="52"/>
                    </a:cubicBezTo>
                    <a:cubicBezTo>
                      <a:pt x="0" y="51"/>
                      <a:pt x="0" y="49"/>
                      <a:pt x="2" y="49"/>
                    </a:cubicBezTo>
                    <a:cubicBezTo>
                      <a:pt x="119" y="1"/>
                      <a:pt x="119" y="1"/>
                      <a:pt x="119" y="1"/>
                    </a:cubicBezTo>
                    <a:cubicBezTo>
                      <a:pt x="120" y="0"/>
                      <a:pt x="122" y="1"/>
                      <a:pt x="123" y="2"/>
                    </a:cubicBezTo>
                    <a:cubicBezTo>
                      <a:pt x="123" y="4"/>
                      <a:pt x="122" y="5"/>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19"/>
              <p:cNvSpPr/>
              <p:nvPr/>
            </p:nvSpPr>
            <p:spPr>
              <a:xfrm>
                <a:off x="5579175" y="3420500"/>
                <a:ext cx="217488" cy="100013"/>
              </a:xfrm>
              <a:custGeom>
                <a:avLst/>
                <a:gdLst/>
                <a:ahLst/>
                <a:cxnLst/>
                <a:rect l="l" t="t" r="r" b="b"/>
                <a:pathLst>
                  <a:path w="84" h="38" extrusionOk="0">
                    <a:moveTo>
                      <a:pt x="3" y="38"/>
                    </a:moveTo>
                    <a:cubicBezTo>
                      <a:pt x="2" y="38"/>
                      <a:pt x="1" y="37"/>
                      <a:pt x="1" y="36"/>
                    </a:cubicBezTo>
                    <a:cubicBezTo>
                      <a:pt x="0" y="34"/>
                      <a:pt x="1" y="33"/>
                      <a:pt x="2" y="32"/>
                    </a:cubicBezTo>
                    <a:cubicBezTo>
                      <a:pt x="80" y="1"/>
                      <a:pt x="80" y="1"/>
                      <a:pt x="80" y="1"/>
                    </a:cubicBezTo>
                    <a:cubicBezTo>
                      <a:pt x="81" y="0"/>
                      <a:pt x="83" y="1"/>
                      <a:pt x="83" y="2"/>
                    </a:cubicBezTo>
                    <a:cubicBezTo>
                      <a:pt x="84" y="4"/>
                      <a:pt x="83" y="5"/>
                      <a:pt x="82" y="6"/>
                    </a:cubicBezTo>
                    <a:cubicBezTo>
                      <a:pt x="4" y="37"/>
                      <a:pt x="4" y="37"/>
                      <a:pt x="4" y="37"/>
                    </a:cubicBezTo>
                    <a:cubicBezTo>
                      <a:pt x="3" y="38"/>
                      <a:pt x="3" y="38"/>
                      <a:pt x="3" y="38"/>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19"/>
              <p:cNvSpPr/>
              <p:nvPr/>
            </p:nvSpPr>
            <p:spPr>
              <a:xfrm>
                <a:off x="5790313" y="3333188"/>
                <a:ext cx="127000" cy="179388"/>
              </a:xfrm>
              <a:custGeom>
                <a:avLst/>
                <a:gdLst/>
                <a:ahLst/>
                <a:cxnLst/>
                <a:rect l="l" t="t" r="r" b="b"/>
                <a:pathLst>
                  <a:path w="49" h="69" extrusionOk="0">
                    <a:moveTo>
                      <a:pt x="49" y="0"/>
                    </a:moveTo>
                    <a:cubicBezTo>
                      <a:pt x="0" y="20"/>
                      <a:pt x="0" y="20"/>
                      <a:pt x="0" y="20"/>
                    </a:cubicBezTo>
                    <a:cubicBezTo>
                      <a:pt x="20" y="69"/>
                      <a:pt x="20" y="69"/>
                      <a:pt x="20" y="69"/>
                    </a:cubicBezTo>
                    <a:cubicBezTo>
                      <a:pt x="20" y="69"/>
                      <a:pt x="20" y="69"/>
                      <a:pt x="20" y="69"/>
                    </a:cubicBezTo>
                    <a:cubicBezTo>
                      <a:pt x="49" y="0"/>
                      <a:pt x="49" y="0"/>
                      <a:pt x="4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39" name="Google Shape;639;p19"/>
            <p:cNvGrpSpPr/>
            <p:nvPr/>
          </p:nvGrpSpPr>
          <p:grpSpPr>
            <a:xfrm rot="7972933">
              <a:off x="8138097" y="-352556"/>
              <a:ext cx="1144405" cy="877948"/>
              <a:chOff x="6729413" y="2840263"/>
              <a:chExt cx="742950" cy="569913"/>
            </a:xfrm>
          </p:grpSpPr>
          <p:sp>
            <p:nvSpPr>
              <p:cNvPr id="640" name="Google Shape;640;p19"/>
              <p:cNvSpPr/>
              <p:nvPr/>
            </p:nvSpPr>
            <p:spPr>
              <a:xfrm>
                <a:off x="7326313" y="2840263"/>
                <a:ext cx="146050" cy="122238"/>
              </a:xfrm>
              <a:custGeom>
                <a:avLst/>
                <a:gdLst/>
                <a:ahLst/>
                <a:cxnLst/>
                <a:rect l="l" t="t" r="r" b="b"/>
                <a:pathLst>
                  <a:path w="56" h="47" extrusionOk="0">
                    <a:moveTo>
                      <a:pt x="41" y="20"/>
                    </a:moveTo>
                    <a:cubicBezTo>
                      <a:pt x="56" y="0"/>
                      <a:pt x="56" y="0"/>
                      <a:pt x="56" y="0"/>
                    </a:cubicBezTo>
                    <a:cubicBezTo>
                      <a:pt x="33" y="9"/>
                      <a:pt x="33" y="9"/>
                      <a:pt x="33" y="9"/>
                    </a:cubicBezTo>
                    <a:cubicBezTo>
                      <a:pt x="13" y="17"/>
                      <a:pt x="13" y="17"/>
                      <a:pt x="13" y="17"/>
                    </a:cubicBezTo>
                    <a:cubicBezTo>
                      <a:pt x="11" y="18"/>
                      <a:pt x="9" y="19"/>
                      <a:pt x="8" y="20"/>
                    </a:cubicBezTo>
                    <a:cubicBezTo>
                      <a:pt x="0" y="26"/>
                      <a:pt x="0" y="26"/>
                      <a:pt x="0" y="26"/>
                    </a:cubicBezTo>
                    <a:cubicBezTo>
                      <a:pt x="16" y="47"/>
                      <a:pt x="16" y="47"/>
                      <a:pt x="16" y="47"/>
                    </a:cubicBezTo>
                    <a:cubicBezTo>
                      <a:pt x="23" y="41"/>
                      <a:pt x="23" y="41"/>
                      <a:pt x="23" y="41"/>
                    </a:cubicBezTo>
                    <a:cubicBezTo>
                      <a:pt x="25" y="40"/>
                      <a:pt x="27" y="38"/>
                      <a:pt x="28" y="37"/>
                    </a:cubicBezTo>
                    <a:lnTo>
                      <a:pt x="41" y="2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19"/>
              <p:cNvSpPr/>
              <p:nvPr/>
            </p:nvSpPr>
            <p:spPr>
              <a:xfrm>
                <a:off x="7423150" y="2840263"/>
                <a:ext cx="49213" cy="33338"/>
              </a:xfrm>
              <a:custGeom>
                <a:avLst/>
                <a:gdLst/>
                <a:ahLst/>
                <a:cxnLst/>
                <a:rect l="l" t="t" r="r" b="b"/>
                <a:pathLst>
                  <a:path w="31" h="21" extrusionOk="0">
                    <a:moveTo>
                      <a:pt x="0" y="13"/>
                    </a:moveTo>
                    <a:lnTo>
                      <a:pt x="16" y="21"/>
                    </a:lnTo>
                    <a:lnTo>
                      <a:pt x="31"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19"/>
              <p:cNvSpPr/>
              <p:nvPr/>
            </p:nvSpPr>
            <p:spPr>
              <a:xfrm>
                <a:off x="6835775" y="2892650"/>
                <a:ext cx="525463" cy="403225"/>
              </a:xfrm>
              <a:custGeom>
                <a:avLst/>
                <a:gdLst/>
                <a:ahLst/>
                <a:cxnLst/>
                <a:rect l="l" t="t" r="r" b="b"/>
                <a:pathLst>
                  <a:path w="202" h="155" extrusionOk="0">
                    <a:moveTo>
                      <a:pt x="5" y="155"/>
                    </a:moveTo>
                    <a:cubicBezTo>
                      <a:pt x="0" y="148"/>
                      <a:pt x="0" y="148"/>
                      <a:pt x="0" y="148"/>
                    </a:cubicBezTo>
                    <a:cubicBezTo>
                      <a:pt x="195" y="2"/>
                      <a:pt x="195" y="2"/>
                      <a:pt x="195" y="2"/>
                    </a:cubicBezTo>
                    <a:cubicBezTo>
                      <a:pt x="197" y="0"/>
                      <a:pt x="199" y="1"/>
                      <a:pt x="201" y="3"/>
                    </a:cubicBezTo>
                    <a:cubicBezTo>
                      <a:pt x="202" y="5"/>
                      <a:pt x="202" y="7"/>
                      <a:pt x="200" y="9"/>
                    </a:cubicBezTo>
                    <a:lnTo>
                      <a:pt x="5" y="155"/>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19"/>
              <p:cNvSpPr/>
              <p:nvPr/>
            </p:nvSpPr>
            <p:spPr>
              <a:xfrm>
                <a:off x="6861175" y="2929163"/>
                <a:ext cx="528638" cy="403225"/>
              </a:xfrm>
              <a:custGeom>
                <a:avLst/>
                <a:gdLst/>
                <a:ahLst/>
                <a:cxnLst/>
                <a:rect l="l" t="t" r="r" b="b"/>
                <a:pathLst>
                  <a:path w="203" h="155" extrusionOk="0">
                    <a:moveTo>
                      <a:pt x="5" y="155"/>
                    </a:moveTo>
                    <a:cubicBezTo>
                      <a:pt x="0" y="148"/>
                      <a:pt x="0" y="148"/>
                      <a:pt x="0" y="148"/>
                    </a:cubicBezTo>
                    <a:cubicBezTo>
                      <a:pt x="195" y="2"/>
                      <a:pt x="195" y="2"/>
                      <a:pt x="195" y="2"/>
                    </a:cubicBezTo>
                    <a:cubicBezTo>
                      <a:pt x="197" y="0"/>
                      <a:pt x="200" y="1"/>
                      <a:pt x="201" y="3"/>
                    </a:cubicBezTo>
                    <a:cubicBezTo>
                      <a:pt x="203" y="5"/>
                      <a:pt x="202" y="7"/>
                      <a:pt x="200" y="9"/>
                    </a:cubicBezTo>
                    <a:lnTo>
                      <a:pt x="5" y="155"/>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19"/>
              <p:cNvSpPr/>
              <p:nvPr/>
            </p:nvSpPr>
            <p:spPr>
              <a:xfrm>
                <a:off x="6845300" y="2910113"/>
                <a:ext cx="531813" cy="406400"/>
              </a:xfrm>
              <a:custGeom>
                <a:avLst/>
                <a:gdLst/>
                <a:ahLst/>
                <a:cxnLst/>
                <a:rect l="l" t="t" r="r" b="b"/>
                <a:pathLst>
                  <a:path w="204" h="156" extrusionOk="0">
                    <a:moveTo>
                      <a:pt x="7" y="156"/>
                    </a:moveTo>
                    <a:cubicBezTo>
                      <a:pt x="0" y="147"/>
                      <a:pt x="0" y="147"/>
                      <a:pt x="0" y="147"/>
                    </a:cubicBezTo>
                    <a:cubicBezTo>
                      <a:pt x="194" y="1"/>
                      <a:pt x="194" y="1"/>
                      <a:pt x="194" y="1"/>
                    </a:cubicBezTo>
                    <a:cubicBezTo>
                      <a:pt x="196" y="0"/>
                      <a:pt x="200" y="0"/>
                      <a:pt x="202" y="3"/>
                    </a:cubicBezTo>
                    <a:cubicBezTo>
                      <a:pt x="204" y="5"/>
                      <a:pt x="203" y="9"/>
                      <a:pt x="201" y="11"/>
                    </a:cubicBezTo>
                    <a:lnTo>
                      <a:pt x="7"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9"/>
              <p:cNvSpPr/>
              <p:nvPr/>
            </p:nvSpPr>
            <p:spPr>
              <a:xfrm>
                <a:off x="6781800" y="3303813"/>
                <a:ext cx="92075" cy="82550"/>
              </a:xfrm>
              <a:custGeom>
                <a:avLst/>
                <a:gdLst/>
                <a:ahLst/>
                <a:cxnLst/>
                <a:rect l="l" t="t" r="r" b="b"/>
                <a:pathLst>
                  <a:path w="58" h="52" extrusionOk="0">
                    <a:moveTo>
                      <a:pt x="13" y="52"/>
                    </a:moveTo>
                    <a:lnTo>
                      <a:pt x="0" y="34"/>
                    </a:lnTo>
                    <a:lnTo>
                      <a:pt x="47" y="0"/>
                    </a:lnTo>
                    <a:lnTo>
                      <a:pt x="58" y="18"/>
                    </a:lnTo>
                    <a:lnTo>
                      <a:pt x="13" y="52"/>
                    </a:ln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19"/>
              <p:cNvSpPr/>
              <p:nvPr/>
            </p:nvSpPr>
            <p:spPr>
              <a:xfrm>
                <a:off x="6729413" y="3332388"/>
                <a:ext cx="73025" cy="77788"/>
              </a:xfrm>
              <a:custGeom>
                <a:avLst/>
                <a:gdLst/>
                <a:ahLst/>
                <a:cxnLst/>
                <a:rect l="l" t="t" r="r" b="b"/>
                <a:pathLst>
                  <a:path w="28" h="30" extrusionOk="0">
                    <a:moveTo>
                      <a:pt x="13" y="28"/>
                    </a:moveTo>
                    <a:cubicBezTo>
                      <a:pt x="2" y="13"/>
                      <a:pt x="2" y="13"/>
                      <a:pt x="2" y="13"/>
                    </a:cubicBezTo>
                    <a:cubicBezTo>
                      <a:pt x="0" y="11"/>
                      <a:pt x="1" y="9"/>
                      <a:pt x="2" y="8"/>
                    </a:cubicBezTo>
                    <a:cubicBezTo>
                      <a:pt x="13" y="0"/>
                      <a:pt x="13" y="0"/>
                      <a:pt x="13" y="0"/>
                    </a:cubicBezTo>
                    <a:cubicBezTo>
                      <a:pt x="28" y="21"/>
                      <a:pt x="28" y="21"/>
                      <a:pt x="28" y="21"/>
                    </a:cubicBezTo>
                    <a:cubicBezTo>
                      <a:pt x="18" y="28"/>
                      <a:pt x="18" y="28"/>
                      <a:pt x="18" y="28"/>
                    </a:cubicBezTo>
                    <a:cubicBezTo>
                      <a:pt x="16" y="30"/>
                      <a:pt x="14" y="29"/>
                      <a:pt x="13" y="2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19"/>
              <p:cNvSpPr/>
              <p:nvPr/>
            </p:nvSpPr>
            <p:spPr>
              <a:xfrm>
                <a:off x="6767513" y="3210150"/>
                <a:ext cx="0" cy="0"/>
              </a:xfrm>
              <a:custGeom>
                <a:avLst/>
                <a:gdLst/>
                <a:ahLst/>
                <a:cxnLst/>
                <a:rect l="l" t="t" r="r" b="b"/>
                <a:pathLst>
                  <a:path w="120000" h="120000" extrusionOk="0">
                    <a:moveTo>
                      <a:pt x="0" y="0"/>
                    </a:moveTo>
                    <a:cubicBezTo>
                      <a:pt x="0" y="0"/>
                      <a:pt x="0" y="0"/>
                      <a:pt x="0" y="0"/>
                    </a:cubicBezTo>
                    <a:cubicBezTo>
                      <a:pt x="0" y="0"/>
                      <a:pt x="0" y="0"/>
                      <a:pt x="0" y="0"/>
                    </a:cubicBezTo>
                  </a:path>
                </a:pathLst>
              </a:custGeom>
              <a:solidFill>
                <a:srgbClr val="FFECC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9"/>
              <p:cNvSpPr/>
              <p:nvPr/>
            </p:nvSpPr>
            <p:spPr>
              <a:xfrm>
                <a:off x="6762750" y="3276825"/>
                <a:ext cx="111125" cy="109538"/>
              </a:xfrm>
              <a:custGeom>
                <a:avLst/>
                <a:gdLst/>
                <a:ahLst/>
                <a:cxnLst/>
                <a:rect l="l" t="t" r="r" b="b"/>
                <a:pathLst>
                  <a:path w="70" h="69" extrusionOk="0">
                    <a:moveTo>
                      <a:pt x="25" y="69"/>
                    </a:moveTo>
                    <a:lnTo>
                      <a:pt x="0" y="35"/>
                    </a:lnTo>
                    <a:lnTo>
                      <a:pt x="46" y="0"/>
                    </a:lnTo>
                    <a:lnTo>
                      <a:pt x="70" y="35"/>
                    </a:lnTo>
                    <a:lnTo>
                      <a:pt x="25" y="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49" name="Google Shape;649;p19"/>
            <p:cNvSpPr/>
            <p:nvPr/>
          </p:nvSpPr>
          <p:spPr>
            <a:xfrm>
              <a:off x="1174690" y="4607088"/>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0" name="Google Shape;650;p19"/>
            <p:cNvGrpSpPr/>
            <p:nvPr/>
          </p:nvGrpSpPr>
          <p:grpSpPr>
            <a:xfrm>
              <a:off x="351008" y="4813545"/>
              <a:ext cx="724435" cy="513308"/>
              <a:chOff x="6180688" y="2320538"/>
              <a:chExt cx="1149350" cy="814387"/>
            </a:xfrm>
          </p:grpSpPr>
          <p:sp>
            <p:nvSpPr>
              <p:cNvPr id="651" name="Google Shape;651;p19"/>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19"/>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9"/>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9"/>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9"/>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9"/>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9"/>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58" name="Google Shape;658;p19"/>
            <p:cNvGrpSpPr/>
            <p:nvPr/>
          </p:nvGrpSpPr>
          <p:grpSpPr>
            <a:xfrm rot="-1923214">
              <a:off x="8666" y="4347343"/>
              <a:ext cx="724419" cy="513296"/>
              <a:chOff x="6180688" y="2320538"/>
              <a:chExt cx="1149350" cy="814387"/>
            </a:xfrm>
          </p:grpSpPr>
          <p:sp>
            <p:nvSpPr>
              <p:cNvPr id="659" name="Google Shape;659;p19"/>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9"/>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19"/>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19"/>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19"/>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19"/>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19"/>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_1">
    <p:spTree>
      <p:nvGrpSpPr>
        <p:cNvPr id="1" name="Shape 666"/>
        <p:cNvGrpSpPr/>
        <p:nvPr/>
      </p:nvGrpSpPr>
      <p:grpSpPr>
        <a:xfrm>
          <a:off x="0" y="0"/>
          <a:ext cx="0" cy="0"/>
          <a:chOff x="0" y="0"/>
          <a:chExt cx="0" cy="0"/>
        </a:xfrm>
      </p:grpSpPr>
      <p:pic>
        <p:nvPicPr>
          <p:cNvPr id="667" name="Google Shape;667;p20"/>
          <p:cNvPicPr preferRelativeResize="0"/>
          <p:nvPr/>
        </p:nvPicPr>
        <p:blipFill>
          <a:blip r:embed="rId2">
            <a:alphaModFix/>
          </a:blip>
          <a:stretch>
            <a:fillRect/>
          </a:stretch>
        </p:blipFill>
        <p:spPr>
          <a:xfrm>
            <a:off x="220587" y="219963"/>
            <a:ext cx="8702828" cy="4703575"/>
          </a:xfrm>
          <a:prstGeom prst="rect">
            <a:avLst/>
          </a:prstGeom>
          <a:noFill/>
          <a:ln>
            <a:noFill/>
          </a:ln>
        </p:spPr>
      </p:pic>
      <p:sp>
        <p:nvSpPr>
          <p:cNvPr id="668" name="Google Shape;668;p20"/>
          <p:cNvSpPr txBox="1">
            <a:spLocks noGrp="1"/>
          </p:cNvSpPr>
          <p:nvPr>
            <p:ph type="title"/>
          </p:nvPr>
        </p:nvSpPr>
        <p:spPr>
          <a:xfrm>
            <a:off x="713225" y="5974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669" name="Google Shape;669;p20"/>
          <p:cNvGrpSpPr/>
          <p:nvPr/>
        </p:nvGrpSpPr>
        <p:grpSpPr>
          <a:xfrm>
            <a:off x="-373107" y="-314930"/>
            <a:ext cx="9350638" cy="5752275"/>
            <a:chOff x="-373107" y="-314930"/>
            <a:chExt cx="9350638" cy="5752275"/>
          </a:xfrm>
        </p:grpSpPr>
        <p:grpSp>
          <p:nvGrpSpPr>
            <p:cNvPr id="670" name="Google Shape;670;p20"/>
            <p:cNvGrpSpPr/>
            <p:nvPr/>
          </p:nvGrpSpPr>
          <p:grpSpPr>
            <a:xfrm>
              <a:off x="-373107" y="4064399"/>
              <a:ext cx="1170193" cy="904189"/>
              <a:chOff x="7537043" y="4025261"/>
              <a:chExt cx="1170193" cy="904189"/>
            </a:xfrm>
          </p:grpSpPr>
          <p:sp>
            <p:nvSpPr>
              <p:cNvPr id="671" name="Google Shape;671;p20"/>
              <p:cNvSpPr/>
              <p:nvPr/>
            </p:nvSpPr>
            <p:spPr>
              <a:xfrm rot="-766792">
                <a:off x="8605876" y="4227120"/>
                <a:ext cx="1588" cy="1588"/>
              </a:xfrm>
              <a:custGeom>
                <a:avLst/>
                <a:gdLst/>
                <a:ahLst/>
                <a:cxnLst/>
                <a:rect l="l" t="t" r="r" b="b"/>
                <a:pathLst>
                  <a:path w="1" h="1" extrusionOk="0">
                    <a:moveTo>
                      <a:pt x="0" y="0"/>
                    </a:moveTo>
                    <a:lnTo>
                      <a:pt x="1" y="0"/>
                    </a:lnTo>
                    <a:lnTo>
                      <a:pt x="0" y="1"/>
                    </a:lnTo>
                    <a:lnTo>
                      <a:pt x="0" y="0"/>
                    </a:lnTo>
                    <a:close/>
                  </a:path>
                </a:pathLst>
              </a:custGeom>
              <a:solidFill>
                <a:srgbClr val="FF598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20"/>
              <p:cNvSpPr/>
              <p:nvPr/>
            </p:nvSpPr>
            <p:spPr>
              <a:xfrm rot="-766792">
                <a:off x="8605876" y="4227120"/>
                <a:ext cx="1588" cy="1588"/>
              </a:xfrm>
              <a:custGeom>
                <a:avLst/>
                <a:gdLst/>
                <a:ahLst/>
                <a:cxnLst/>
                <a:rect l="l" t="t" r="r" b="b"/>
                <a:pathLst>
                  <a:path w="1" h="1" extrusionOk="0">
                    <a:moveTo>
                      <a:pt x="0" y="0"/>
                    </a:moveTo>
                    <a:lnTo>
                      <a:pt x="1" y="0"/>
                    </a:lnTo>
                    <a:lnTo>
                      <a:pt x="0" y="1"/>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20"/>
              <p:cNvSpPr/>
              <p:nvPr/>
            </p:nvSpPr>
            <p:spPr>
              <a:xfrm rot="-766792">
                <a:off x="7611148" y="4360031"/>
                <a:ext cx="865164" cy="412739"/>
              </a:xfrm>
              <a:custGeom>
                <a:avLst/>
                <a:gdLst/>
                <a:ahLst/>
                <a:cxnLst/>
                <a:rect l="l" t="t" r="r" b="b"/>
                <a:pathLst>
                  <a:path w="333" h="159" extrusionOk="0">
                    <a:moveTo>
                      <a:pt x="25" y="133"/>
                    </a:moveTo>
                    <a:cubicBezTo>
                      <a:pt x="30" y="139"/>
                      <a:pt x="35" y="145"/>
                      <a:pt x="42" y="150"/>
                    </a:cubicBezTo>
                    <a:cubicBezTo>
                      <a:pt x="324" y="107"/>
                      <a:pt x="324" y="107"/>
                      <a:pt x="324" y="107"/>
                    </a:cubicBezTo>
                    <a:cubicBezTo>
                      <a:pt x="329" y="106"/>
                      <a:pt x="329" y="106"/>
                      <a:pt x="329" y="106"/>
                    </a:cubicBezTo>
                    <a:cubicBezTo>
                      <a:pt x="333" y="117"/>
                      <a:pt x="333" y="117"/>
                      <a:pt x="333" y="117"/>
                    </a:cubicBezTo>
                    <a:cubicBezTo>
                      <a:pt x="42" y="159"/>
                      <a:pt x="42" y="159"/>
                      <a:pt x="42" y="159"/>
                    </a:cubicBezTo>
                    <a:cubicBezTo>
                      <a:pt x="24" y="146"/>
                      <a:pt x="10" y="127"/>
                      <a:pt x="4" y="105"/>
                    </a:cubicBezTo>
                    <a:cubicBezTo>
                      <a:pt x="1" y="93"/>
                      <a:pt x="0" y="80"/>
                      <a:pt x="4" y="68"/>
                    </a:cubicBezTo>
                    <a:cubicBezTo>
                      <a:pt x="290" y="0"/>
                      <a:pt x="290" y="0"/>
                      <a:pt x="290" y="0"/>
                    </a:cubicBezTo>
                    <a:cubicBezTo>
                      <a:pt x="295" y="12"/>
                      <a:pt x="295" y="12"/>
                      <a:pt x="295" y="12"/>
                    </a:cubicBezTo>
                    <a:cubicBezTo>
                      <a:pt x="292" y="12"/>
                      <a:pt x="16" y="75"/>
                      <a:pt x="14" y="76"/>
                    </a:cubicBezTo>
                    <a:cubicBezTo>
                      <a:pt x="13" y="76"/>
                      <a:pt x="11" y="76"/>
                      <a:pt x="11" y="76"/>
                    </a:cubicBezTo>
                    <a:cubicBezTo>
                      <a:pt x="6" y="96"/>
                      <a:pt x="14" y="117"/>
                      <a:pt x="25" y="133"/>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20"/>
              <p:cNvSpPr/>
              <p:nvPr/>
            </p:nvSpPr>
            <p:spPr>
              <a:xfrm rot="-766793">
                <a:off x="7568551" y="4131154"/>
                <a:ext cx="985810" cy="395277"/>
              </a:xfrm>
              <a:custGeom>
                <a:avLst/>
                <a:gdLst/>
                <a:ahLst/>
                <a:cxnLst/>
                <a:rect l="l" t="t" r="r" b="b"/>
                <a:pathLst>
                  <a:path w="621" h="249" extrusionOk="0">
                    <a:moveTo>
                      <a:pt x="215" y="115"/>
                    </a:moveTo>
                    <a:lnTo>
                      <a:pt x="621" y="0"/>
                    </a:lnTo>
                    <a:lnTo>
                      <a:pt x="469" y="138"/>
                    </a:lnTo>
                    <a:lnTo>
                      <a:pt x="0" y="249"/>
                    </a:lnTo>
                    <a:lnTo>
                      <a:pt x="215" y="115"/>
                    </a:lnTo>
                    <a:close/>
                  </a:path>
                </a:pathLst>
              </a:custGeom>
              <a:solidFill>
                <a:srgbClr val="7A8CD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20"/>
              <p:cNvSpPr/>
              <p:nvPr/>
            </p:nvSpPr>
            <p:spPr>
              <a:xfrm rot="-766793">
                <a:off x="7568551" y="4131154"/>
                <a:ext cx="985810" cy="395277"/>
              </a:xfrm>
              <a:custGeom>
                <a:avLst/>
                <a:gdLst/>
                <a:ahLst/>
                <a:cxnLst/>
                <a:rect l="l" t="t" r="r" b="b"/>
                <a:pathLst>
                  <a:path w="621" h="249" extrusionOk="0">
                    <a:moveTo>
                      <a:pt x="215" y="115"/>
                    </a:moveTo>
                    <a:lnTo>
                      <a:pt x="621" y="0"/>
                    </a:lnTo>
                    <a:lnTo>
                      <a:pt x="469" y="138"/>
                    </a:lnTo>
                    <a:lnTo>
                      <a:pt x="0" y="249"/>
                    </a:lnTo>
                    <a:lnTo>
                      <a:pt x="215" y="115"/>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20"/>
              <p:cNvSpPr/>
              <p:nvPr/>
            </p:nvSpPr>
            <p:spPr>
              <a:xfrm rot="-766793">
                <a:off x="7568551" y="4131154"/>
                <a:ext cx="985810" cy="395277"/>
              </a:xfrm>
              <a:custGeom>
                <a:avLst/>
                <a:gdLst/>
                <a:ahLst/>
                <a:cxnLst/>
                <a:rect l="l" t="t" r="r" b="b"/>
                <a:pathLst>
                  <a:path w="621" h="249" extrusionOk="0">
                    <a:moveTo>
                      <a:pt x="621" y="0"/>
                    </a:moveTo>
                    <a:lnTo>
                      <a:pt x="215" y="115"/>
                    </a:lnTo>
                    <a:lnTo>
                      <a:pt x="0" y="249"/>
                    </a:lnTo>
                    <a:lnTo>
                      <a:pt x="469" y="138"/>
                    </a:lnTo>
                    <a:lnTo>
                      <a:pt x="62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20"/>
              <p:cNvSpPr/>
              <p:nvPr/>
            </p:nvSpPr>
            <p:spPr>
              <a:xfrm rot="-766793">
                <a:off x="7568551" y="4131154"/>
                <a:ext cx="985810" cy="395277"/>
              </a:xfrm>
              <a:custGeom>
                <a:avLst/>
                <a:gdLst/>
                <a:ahLst/>
                <a:cxnLst/>
                <a:rect l="l" t="t" r="r" b="b"/>
                <a:pathLst>
                  <a:path w="621" h="249" extrusionOk="0">
                    <a:moveTo>
                      <a:pt x="621" y="0"/>
                    </a:moveTo>
                    <a:lnTo>
                      <a:pt x="215" y="115"/>
                    </a:lnTo>
                    <a:lnTo>
                      <a:pt x="0" y="249"/>
                    </a:lnTo>
                    <a:lnTo>
                      <a:pt x="469" y="138"/>
                    </a:lnTo>
                    <a:lnTo>
                      <a:pt x="62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20"/>
              <p:cNvSpPr/>
              <p:nvPr/>
            </p:nvSpPr>
            <p:spPr>
              <a:xfrm rot="-766792">
                <a:off x="8287594" y="4049740"/>
                <a:ext cx="249231" cy="249231"/>
              </a:xfrm>
              <a:custGeom>
                <a:avLst/>
                <a:gdLst/>
                <a:ahLst/>
                <a:cxnLst/>
                <a:rect l="l" t="t" r="r" b="b"/>
                <a:pathLst>
                  <a:path w="157" h="157" extrusionOk="0">
                    <a:moveTo>
                      <a:pt x="0" y="138"/>
                    </a:moveTo>
                    <a:lnTo>
                      <a:pt x="152" y="0"/>
                    </a:lnTo>
                    <a:lnTo>
                      <a:pt x="157" y="15"/>
                    </a:lnTo>
                    <a:lnTo>
                      <a:pt x="149" y="23"/>
                    </a:lnTo>
                    <a:lnTo>
                      <a:pt x="8" y="157"/>
                    </a:lnTo>
                    <a:lnTo>
                      <a:pt x="0" y="138"/>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20"/>
              <p:cNvSpPr/>
              <p:nvPr/>
            </p:nvSpPr>
            <p:spPr>
              <a:xfrm rot="-766792">
                <a:off x="8441067" y="4239913"/>
                <a:ext cx="223832" cy="306379"/>
              </a:xfrm>
              <a:custGeom>
                <a:avLst/>
                <a:gdLst/>
                <a:ahLst/>
                <a:cxnLst/>
                <a:rect l="l" t="t" r="r" b="b"/>
                <a:pathLst>
                  <a:path w="141" h="193" extrusionOk="0">
                    <a:moveTo>
                      <a:pt x="136" y="0"/>
                    </a:moveTo>
                    <a:lnTo>
                      <a:pt x="141" y="15"/>
                    </a:lnTo>
                    <a:lnTo>
                      <a:pt x="6" y="193"/>
                    </a:lnTo>
                    <a:lnTo>
                      <a:pt x="0" y="175"/>
                    </a:lnTo>
                    <a:lnTo>
                      <a:pt x="136"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20"/>
              <p:cNvSpPr/>
              <p:nvPr/>
            </p:nvSpPr>
            <p:spPr>
              <a:xfrm rot="-766792">
                <a:off x="8441067" y="4239913"/>
                <a:ext cx="223832" cy="306379"/>
              </a:xfrm>
              <a:custGeom>
                <a:avLst/>
                <a:gdLst/>
                <a:ahLst/>
                <a:cxnLst/>
                <a:rect l="l" t="t" r="r" b="b"/>
                <a:pathLst>
                  <a:path w="141" h="193" extrusionOk="0">
                    <a:moveTo>
                      <a:pt x="136" y="0"/>
                    </a:moveTo>
                    <a:lnTo>
                      <a:pt x="141" y="15"/>
                    </a:lnTo>
                    <a:lnTo>
                      <a:pt x="6" y="193"/>
                    </a:lnTo>
                    <a:lnTo>
                      <a:pt x="0" y="175"/>
                    </a:lnTo>
                    <a:lnTo>
                      <a:pt x="13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20"/>
              <p:cNvSpPr/>
              <p:nvPr/>
            </p:nvSpPr>
            <p:spPr>
              <a:xfrm rot="-766791">
                <a:off x="8322200" y="4076509"/>
                <a:ext cx="296855" cy="452425"/>
              </a:xfrm>
              <a:custGeom>
                <a:avLst/>
                <a:gdLst/>
                <a:ahLst/>
                <a:cxnLst/>
                <a:rect l="l" t="t" r="r" b="b"/>
                <a:pathLst>
                  <a:path w="114" h="174" extrusionOk="0">
                    <a:moveTo>
                      <a:pt x="114" y="71"/>
                    </a:moveTo>
                    <a:cubicBezTo>
                      <a:pt x="34" y="174"/>
                      <a:pt x="34" y="174"/>
                      <a:pt x="34" y="174"/>
                    </a:cubicBezTo>
                    <a:cubicBezTo>
                      <a:pt x="0" y="82"/>
                      <a:pt x="0" y="82"/>
                      <a:pt x="0" y="82"/>
                    </a:cubicBezTo>
                    <a:cubicBezTo>
                      <a:pt x="3" y="82"/>
                      <a:pt x="3" y="82"/>
                      <a:pt x="3" y="82"/>
                    </a:cubicBezTo>
                    <a:cubicBezTo>
                      <a:pt x="89" y="0"/>
                      <a:pt x="89" y="0"/>
                      <a:pt x="89" y="0"/>
                    </a:cubicBezTo>
                    <a:cubicBezTo>
                      <a:pt x="90" y="1"/>
                      <a:pt x="114" y="70"/>
                      <a:pt x="114" y="7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20"/>
              <p:cNvSpPr/>
              <p:nvPr/>
            </p:nvSpPr>
            <p:spPr>
              <a:xfrm rot="-766793">
                <a:off x="7631921" y="4389822"/>
                <a:ext cx="827065" cy="354003"/>
              </a:xfrm>
              <a:custGeom>
                <a:avLst/>
                <a:gdLst/>
                <a:ahLst/>
                <a:cxnLst/>
                <a:rect l="l" t="t" r="r" b="b"/>
                <a:pathLst>
                  <a:path w="318" h="136" extrusionOk="0">
                    <a:moveTo>
                      <a:pt x="284" y="0"/>
                    </a:moveTo>
                    <a:cubicBezTo>
                      <a:pt x="318" y="92"/>
                      <a:pt x="318" y="92"/>
                      <a:pt x="318" y="92"/>
                    </a:cubicBezTo>
                    <a:cubicBezTo>
                      <a:pt x="36" y="136"/>
                      <a:pt x="36" y="136"/>
                      <a:pt x="36" y="136"/>
                    </a:cubicBezTo>
                    <a:cubicBezTo>
                      <a:pt x="16" y="119"/>
                      <a:pt x="0" y="90"/>
                      <a:pt x="6" y="64"/>
                    </a:cubicBezTo>
                    <a:cubicBezTo>
                      <a:pt x="284" y="0"/>
                      <a:pt x="284" y="0"/>
                      <a:pt x="284"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20"/>
              <p:cNvSpPr/>
              <p:nvPr/>
            </p:nvSpPr>
            <p:spPr>
              <a:xfrm rot="-766793">
                <a:off x="8348017" y="4220501"/>
                <a:ext cx="114297" cy="111122"/>
              </a:xfrm>
              <a:custGeom>
                <a:avLst/>
                <a:gdLst/>
                <a:ahLst/>
                <a:cxnLst/>
                <a:rect l="l" t="t" r="r" b="b"/>
                <a:pathLst>
                  <a:path w="44" h="43" extrusionOk="0">
                    <a:moveTo>
                      <a:pt x="40" y="4"/>
                    </a:moveTo>
                    <a:cubicBezTo>
                      <a:pt x="25" y="15"/>
                      <a:pt x="13" y="29"/>
                      <a:pt x="0" y="43"/>
                    </a:cubicBezTo>
                    <a:cubicBezTo>
                      <a:pt x="17" y="33"/>
                      <a:pt x="31" y="19"/>
                      <a:pt x="43" y="2"/>
                    </a:cubicBezTo>
                    <a:cubicBezTo>
                      <a:pt x="43" y="2"/>
                      <a:pt x="44" y="1"/>
                      <a:pt x="44" y="0"/>
                    </a:cubicBezTo>
                    <a:cubicBezTo>
                      <a:pt x="43" y="1"/>
                      <a:pt x="41" y="3"/>
                      <a:pt x="40" y="4"/>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20"/>
              <p:cNvSpPr/>
              <p:nvPr/>
            </p:nvSpPr>
            <p:spPr>
              <a:xfrm rot="-766793">
                <a:off x="8432831" y="4140939"/>
                <a:ext cx="50799" cy="49212"/>
              </a:xfrm>
              <a:custGeom>
                <a:avLst/>
                <a:gdLst/>
                <a:ahLst/>
                <a:cxnLst/>
                <a:rect l="l" t="t" r="r" b="b"/>
                <a:pathLst>
                  <a:path w="20" h="19" extrusionOk="0">
                    <a:moveTo>
                      <a:pt x="0" y="19"/>
                    </a:moveTo>
                    <a:cubicBezTo>
                      <a:pt x="8" y="14"/>
                      <a:pt x="15" y="8"/>
                      <a:pt x="20" y="0"/>
                    </a:cubicBezTo>
                    <a:cubicBezTo>
                      <a:pt x="13" y="5"/>
                      <a:pt x="6" y="12"/>
                      <a:pt x="0" y="19"/>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20"/>
              <p:cNvSpPr/>
              <p:nvPr/>
            </p:nvSpPr>
            <p:spPr>
              <a:xfrm rot="-766793">
                <a:off x="8462658" y="4145878"/>
                <a:ext cx="31749" cy="31749"/>
              </a:xfrm>
              <a:custGeom>
                <a:avLst/>
                <a:gdLst/>
                <a:ahLst/>
                <a:cxnLst/>
                <a:rect l="l" t="t" r="r" b="b"/>
                <a:pathLst>
                  <a:path w="12" h="12" extrusionOk="0">
                    <a:moveTo>
                      <a:pt x="0" y="12"/>
                    </a:moveTo>
                    <a:cubicBezTo>
                      <a:pt x="5" y="9"/>
                      <a:pt x="9" y="5"/>
                      <a:pt x="12" y="0"/>
                    </a:cubicBezTo>
                    <a:cubicBezTo>
                      <a:pt x="8" y="4"/>
                      <a:pt x="4" y="7"/>
                      <a:pt x="0" y="12"/>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20"/>
              <p:cNvSpPr/>
              <p:nvPr/>
            </p:nvSpPr>
            <p:spPr>
              <a:xfrm rot="-766795">
                <a:off x="8433960" y="4283708"/>
                <a:ext cx="53973" cy="60323"/>
              </a:xfrm>
              <a:custGeom>
                <a:avLst/>
                <a:gdLst/>
                <a:ahLst/>
                <a:cxnLst/>
                <a:rect l="l" t="t" r="r" b="b"/>
                <a:pathLst>
                  <a:path w="21" h="23" extrusionOk="0">
                    <a:moveTo>
                      <a:pt x="0" y="23"/>
                    </a:moveTo>
                    <a:cubicBezTo>
                      <a:pt x="8" y="16"/>
                      <a:pt x="16" y="9"/>
                      <a:pt x="21" y="0"/>
                    </a:cubicBezTo>
                    <a:cubicBezTo>
                      <a:pt x="13" y="6"/>
                      <a:pt x="6" y="13"/>
                      <a:pt x="0" y="2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20"/>
              <p:cNvSpPr/>
              <p:nvPr/>
            </p:nvSpPr>
            <p:spPr>
              <a:xfrm rot="-766792">
                <a:off x="8530098" y="4207057"/>
                <a:ext cx="49212" cy="57148"/>
              </a:xfrm>
              <a:custGeom>
                <a:avLst/>
                <a:gdLst/>
                <a:ahLst/>
                <a:cxnLst/>
                <a:rect l="l" t="t" r="r" b="b"/>
                <a:pathLst>
                  <a:path w="19" h="22" extrusionOk="0">
                    <a:moveTo>
                      <a:pt x="0" y="22"/>
                    </a:moveTo>
                    <a:cubicBezTo>
                      <a:pt x="7" y="16"/>
                      <a:pt x="14" y="9"/>
                      <a:pt x="19" y="0"/>
                    </a:cubicBezTo>
                    <a:cubicBezTo>
                      <a:pt x="11" y="6"/>
                      <a:pt x="5" y="14"/>
                      <a:pt x="0" y="22"/>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20"/>
              <p:cNvSpPr/>
              <p:nvPr/>
            </p:nvSpPr>
            <p:spPr>
              <a:xfrm rot="-766794">
                <a:off x="8101964" y="4446764"/>
                <a:ext cx="79373" cy="19049"/>
              </a:xfrm>
              <a:custGeom>
                <a:avLst/>
                <a:gdLst/>
                <a:ahLst/>
                <a:cxnLst/>
                <a:rect l="l" t="t" r="r" b="b"/>
                <a:pathLst>
                  <a:path w="31" h="7" extrusionOk="0">
                    <a:moveTo>
                      <a:pt x="0" y="7"/>
                    </a:moveTo>
                    <a:cubicBezTo>
                      <a:pt x="11" y="6"/>
                      <a:pt x="21" y="4"/>
                      <a:pt x="31" y="0"/>
                    </a:cubicBezTo>
                    <a:cubicBezTo>
                      <a:pt x="21" y="0"/>
                      <a:pt x="10" y="3"/>
                      <a:pt x="0" y="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20"/>
              <p:cNvSpPr/>
              <p:nvPr/>
            </p:nvSpPr>
            <p:spPr>
              <a:xfrm rot="-766792">
                <a:off x="8230536" y="4387118"/>
                <a:ext cx="46037" cy="12700"/>
              </a:xfrm>
              <a:custGeom>
                <a:avLst/>
                <a:gdLst/>
                <a:ahLst/>
                <a:cxnLst/>
                <a:rect l="l" t="t" r="r" b="b"/>
                <a:pathLst>
                  <a:path w="18" h="5" extrusionOk="0">
                    <a:moveTo>
                      <a:pt x="0" y="5"/>
                    </a:moveTo>
                    <a:cubicBezTo>
                      <a:pt x="6" y="4"/>
                      <a:pt x="12" y="3"/>
                      <a:pt x="18" y="0"/>
                    </a:cubicBezTo>
                    <a:cubicBezTo>
                      <a:pt x="12" y="1"/>
                      <a:pt x="6" y="2"/>
                      <a:pt x="0" y="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20"/>
              <p:cNvSpPr/>
              <p:nvPr/>
            </p:nvSpPr>
            <p:spPr>
              <a:xfrm rot="-766795">
                <a:off x="8191281" y="4408100"/>
                <a:ext cx="84136" cy="22224"/>
              </a:xfrm>
              <a:custGeom>
                <a:avLst/>
                <a:gdLst/>
                <a:ahLst/>
                <a:cxnLst/>
                <a:rect l="l" t="t" r="r" b="b"/>
                <a:pathLst>
                  <a:path w="32" h="9" extrusionOk="0">
                    <a:moveTo>
                      <a:pt x="0" y="9"/>
                    </a:moveTo>
                    <a:cubicBezTo>
                      <a:pt x="11" y="7"/>
                      <a:pt x="22" y="4"/>
                      <a:pt x="32" y="0"/>
                    </a:cubicBezTo>
                    <a:cubicBezTo>
                      <a:pt x="21" y="1"/>
                      <a:pt x="10" y="4"/>
                      <a:pt x="0" y="9"/>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20"/>
              <p:cNvSpPr/>
              <p:nvPr/>
            </p:nvSpPr>
            <p:spPr>
              <a:xfrm rot="-766794">
                <a:off x="8237369" y="4430446"/>
                <a:ext cx="52387" cy="14288"/>
              </a:xfrm>
              <a:custGeom>
                <a:avLst/>
                <a:gdLst/>
                <a:ahLst/>
                <a:cxnLst/>
                <a:rect l="l" t="t" r="r" b="b"/>
                <a:pathLst>
                  <a:path w="20" h="6" extrusionOk="0">
                    <a:moveTo>
                      <a:pt x="0" y="6"/>
                    </a:moveTo>
                    <a:cubicBezTo>
                      <a:pt x="7" y="5"/>
                      <a:pt x="13" y="3"/>
                      <a:pt x="20" y="0"/>
                    </a:cubicBezTo>
                    <a:cubicBezTo>
                      <a:pt x="13" y="1"/>
                      <a:pt x="6" y="3"/>
                      <a:pt x="0"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20"/>
              <p:cNvSpPr/>
              <p:nvPr/>
            </p:nvSpPr>
            <p:spPr>
              <a:xfrm rot="-766793">
                <a:off x="7758276" y="4553843"/>
                <a:ext cx="273042" cy="68261"/>
              </a:xfrm>
              <a:custGeom>
                <a:avLst/>
                <a:gdLst/>
                <a:ahLst/>
                <a:cxnLst/>
                <a:rect l="l" t="t" r="r" b="b"/>
                <a:pathLst>
                  <a:path w="105" h="26" extrusionOk="0">
                    <a:moveTo>
                      <a:pt x="76" y="3"/>
                    </a:moveTo>
                    <a:cubicBezTo>
                      <a:pt x="50" y="8"/>
                      <a:pt x="25" y="18"/>
                      <a:pt x="0" y="26"/>
                    </a:cubicBezTo>
                    <a:cubicBezTo>
                      <a:pt x="18" y="25"/>
                      <a:pt x="35" y="21"/>
                      <a:pt x="52" y="17"/>
                    </a:cubicBezTo>
                    <a:cubicBezTo>
                      <a:pt x="69" y="12"/>
                      <a:pt x="86" y="6"/>
                      <a:pt x="102" y="0"/>
                    </a:cubicBezTo>
                    <a:cubicBezTo>
                      <a:pt x="103" y="0"/>
                      <a:pt x="104" y="0"/>
                      <a:pt x="105" y="0"/>
                    </a:cubicBezTo>
                    <a:cubicBezTo>
                      <a:pt x="95" y="0"/>
                      <a:pt x="85" y="1"/>
                      <a:pt x="76" y="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20"/>
              <p:cNvSpPr/>
              <p:nvPr/>
            </p:nvSpPr>
            <p:spPr>
              <a:xfrm rot="-766794">
                <a:off x="7968184" y="4555722"/>
                <a:ext cx="74611" cy="14288"/>
              </a:xfrm>
              <a:custGeom>
                <a:avLst/>
                <a:gdLst/>
                <a:ahLst/>
                <a:cxnLst/>
                <a:rect l="l" t="t" r="r" b="b"/>
                <a:pathLst>
                  <a:path w="29" h="6" extrusionOk="0">
                    <a:moveTo>
                      <a:pt x="0" y="6"/>
                    </a:moveTo>
                    <a:cubicBezTo>
                      <a:pt x="10" y="6"/>
                      <a:pt x="20" y="4"/>
                      <a:pt x="29" y="0"/>
                    </a:cubicBezTo>
                    <a:cubicBezTo>
                      <a:pt x="18" y="1"/>
                      <a:pt x="10" y="3"/>
                      <a:pt x="0"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20"/>
              <p:cNvSpPr/>
              <p:nvPr/>
            </p:nvSpPr>
            <p:spPr>
              <a:xfrm rot="-766792">
                <a:off x="8050212" y="4599064"/>
                <a:ext cx="249231" cy="42862"/>
              </a:xfrm>
              <a:custGeom>
                <a:avLst/>
                <a:gdLst/>
                <a:ahLst/>
                <a:cxnLst/>
                <a:rect l="l" t="t" r="r" b="b"/>
                <a:pathLst>
                  <a:path w="96" h="16" extrusionOk="0">
                    <a:moveTo>
                      <a:pt x="95" y="0"/>
                    </a:moveTo>
                    <a:cubicBezTo>
                      <a:pt x="92" y="0"/>
                      <a:pt x="89" y="0"/>
                      <a:pt x="86" y="1"/>
                    </a:cubicBezTo>
                    <a:cubicBezTo>
                      <a:pt x="75" y="1"/>
                      <a:pt x="64" y="2"/>
                      <a:pt x="52" y="3"/>
                    </a:cubicBezTo>
                    <a:cubicBezTo>
                      <a:pt x="34" y="6"/>
                      <a:pt x="19" y="11"/>
                      <a:pt x="0" y="16"/>
                    </a:cubicBezTo>
                    <a:cubicBezTo>
                      <a:pt x="32" y="16"/>
                      <a:pt x="63" y="8"/>
                      <a:pt x="94" y="1"/>
                    </a:cubicBezTo>
                    <a:cubicBezTo>
                      <a:pt x="95" y="1"/>
                      <a:pt x="96" y="0"/>
                      <a:pt x="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20"/>
              <p:cNvSpPr/>
              <p:nvPr/>
            </p:nvSpPr>
            <p:spPr>
              <a:xfrm rot="-766792">
                <a:off x="8338212" y="4534631"/>
                <a:ext cx="36512" cy="7938"/>
              </a:xfrm>
              <a:custGeom>
                <a:avLst/>
                <a:gdLst/>
                <a:ahLst/>
                <a:cxnLst/>
                <a:rect l="l" t="t" r="r" b="b"/>
                <a:pathLst>
                  <a:path w="14" h="3" extrusionOk="0">
                    <a:moveTo>
                      <a:pt x="0" y="3"/>
                    </a:moveTo>
                    <a:cubicBezTo>
                      <a:pt x="5" y="3"/>
                      <a:pt x="9" y="2"/>
                      <a:pt x="14" y="0"/>
                    </a:cubicBezTo>
                    <a:cubicBezTo>
                      <a:pt x="9" y="0"/>
                      <a:pt x="5" y="1"/>
                      <a:pt x="0" y="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20"/>
              <p:cNvSpPr/>
              <p:nvPr/>
            </p:nvSpPr>
            <p:spPr>
              <a:xfrm rot="-766792">
                <a:off x="7618149" y="4332961"/>
                <a:ext cx="1058834" cy="392102"/>
              </a:xfrm>
              <a:custGeom>
                <a:avLst/>
                <a:gdLst/>
                <a:ahLst/>
                <a:cxnLst/>
                <a:rect l="l" t="t" r="r" b="b"/>
                <a:pathLst>
                  <a:path w="407" h="151" extrusionOk="0">
                    <a:moveTo>
                      <a:pt x="402" y="1"/>
                    </a:moveTo>
                    <a:cubicBezTo>
                      <a:pt x="401" y="3"/>
                      <a:pt x="322" y="103"/>
                      <a:pt x="321" y="105"/>
                    </a:cubicBezTo>
                    <a:cubicBezTo>
                      <a:pt x="39" y="149"/>
                      <a:pt x="39" y="149"/>
                      <a:pt x="39" y="149"/>
                    </a:cubicBezTo>
                    <a:cubicBezTo>
                      <a:pt x="39" y="148"/>
                      <a:pt x="39" y="148"/>
                      <a:pt x="39" y="148"/>
                    </a:cubicBezTo>
                    <a:cubicBezTo>
                      <a:pt x="19" y="132"/>
                      <a:pt x="3" y="103"/>
                      <a:pt x="9" y="77"/>
                    </a:cubicBezTo>
                    <a:cubicBezTo>
                      <a:pt x="8" y="77"/>
                      <a:pt x="8" y="77"/>
                      <a:pt x="8" y="77"/>
                    </a:cubicBezTo>
                    <a:cubicBezTo>
                      <a:pt x="8" y="77"/>
                      <a:pt x="8" y="77"/>
                      <a:pt x="8" y="77"/>
                    </a:cubicBezTo>
                    <a:cubicBezTo>
                      <a:pt x="8" y="77"/>
                      <a:pt x="7" y="77"/>
                      <a:pt x="6" y="77"/>
                    </a:cubicBezTo>
                    <a:cubicBezTo>
                      <a:pt x="6" y="77"/>
                      <a:pt x="6" y="77"/>
                      <a:pt x="6" y="77"/>
                    </a:cubicBezTo>
                    <a:cubicBezTo>
                      <a:pt x="6" y="77"/>
                      <a:pt x="6" y="77"/>
                      <a:pt x="6" y="77"/>
                    </a:cubicBezTo>
                    <a:cubicBezTo>
                      <a:pt x="6" y="78"/>
                      <a:pt x="6" y="78"/>
                      <a:pt x="6" y="78"/>
                    </a:cubicBezTo>
                    <a:cubicBezTo>
                      <a:pt x="6" y="78"/>
                      <a:pt x="6" y="78"/>
                      <a:pt x="6" y="78"/>
                    </a:cubicBezTo>
                    <a:cubicBezTo>
                      <a:pt x="6" y="78"/>
                      <a:pt x="6" y="78"/>
                      <a:pt x="6" y="78"/>
                    </a:cubicBezTo>
                    <a:cubicBezTo>
                      <a:pt x="0" y="105"/>
                      <a:pt x="16" y="135"/>
                      <a:pt x="37" y="151"/>
                    </a:cubicBezTo>
                    <a:cubicBezTo>
                      <a:pt x="319" y="108"/>
                      <a:pt x="319" y="108"/>
                      <a:pt x="319" y="108"/>
                    </a:cubicBezTo>
                    <a:cubicBezTo>
                      <a:pt x="324" y="107"/>
                      <a:pt x="324" y="107"/>
                      <a:pt x="324" y="107"/>
                    </a:cubicBezTo>
                    <a:cubicBezTo>
                      <a:pt x="407" y="0"/>
                      <a:pt x="407" y="0"/>
                      <a:pt x="407" y="0"/>
                    </a:cubicBezTo>
                    <a:cubicBezTo>
                      <a:pt x="402" y="1"/>
                      <a:pt x="402" y="1"/>
                      <a:pt x="402" y="1"/>
                    </a:cubicBezTo>
                  </a:path>
                </a:pathLst>
              </a:custGeom>
              <a:solidFill>
                <a:srgbClr val="7A8CD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20"/>
              <p:cNvSpPr/>
              <p:nvPr/>
            </p:nvSpPr>
            <p:spPr>
              <a:xfrm rot="-766793">
                <a:off x="7629123" y="4331732"/>
                <a:ext cx="1047720" cy="392102"/>
              </a:xfrm>
              <a:custGeom>
                <a:avLst/>
                <a:gdLst/>
                <a:ahLst/>
                <a:cxnLst/>
                <a:rect l="l" t="t" r="r" b="b"/>
                <a:pathLst>
                  <a:path w="403" h="151" extrusionOk="0">
                    <a:moveTo>
                      <a:pt x="403" y="0"/>
                    </a:moveTo>
                    <a:cubicBezTo>
                      <a:pt x="398" y="1"/>
                      <a:pt x="398" y="1"/>
                      <a:pt x="398" y="1"/>
                    </a:cubicBezTo>
                    <a:cubicBezTo>
                      <a:pt x="398" y="1"/>
                      <a:pt x="398" y="1"/>
                      <a:pt x="398" y="1"/>
                    </a:cubicBezTo>
                    <a:cubicBezTo>
                      <a:pt x="398" y="1"/>
                      <a:pt x="398" y="1"/>
                      <a:pt x="398" y="1"/>
                    </a:cubicBezTo>
                    <a:cubicBezTo>
                      <a:pt x="397" y="3"/>
                      <a:pt x="318" y="103"/>
                      <a:pt x="317" y="105"/>
                    </a:cubicBezTo>
                    <a:cubicBezTo>
                      <a:pt x="317" y="105"/>
                      <a:pt x="317" y="105"/>
                      <a:pt x="317" y="105"/>
                    </a:cubicBezTo>
                    <a:cubicBezTo>
                      <a:pt x="35" y="149"/>
                      <a:pt x="35" y="149"/>
                      <a:pt x="35" y="149"/>
                    </a:cubicBezTo>
                    <a:cubicBezTo>
                      <a:pt x="35" y="148"/>
                      <a:pt x="35" y="148"/>
                      <a:pt x="35" y="148"/>
                    </a:cubicBezTo>
                    <a:cubicBezTo>
                      <a:pt x="28" y="143"/>
                      <a:pt x="22" y="136"/>
                      <a:pt x="16" y="128"/>
                    </a:cubicBezTo>
                    <a:cubicBezTo>
                      <a:pt x="16" y="128"/>
                      <a:pt x="16" y="128"/>
                      <a:pt x="16" y="128"/>
                    </a:cubicBezTo>
                    <a:cubicBezTo>
                      <a:pt x="16" y="128"/>
                      <a:pt x="16" y="127"/>
                      <a:pt x="16" y="127"/>
                    </a:cubicBezTo>
                    <a:cubicBezTo>
                      <a:pt x="16" y="127"/>
                      <a:pt x="16" y="127"/>
                      <a:pt x="16" y="127"/>
                    </a:cubicBezTo>
                    <a:cubicBezTo>
                      <a:pt x="16" y="127"/>
                      <a:pt x="16" y="127"/>
                      <a:pt x="16" y="127"/>
                    </a:cubicBezTo>
                    <a:cubicBezTo>
                      <a:pt x="11" y="119"/>
                      <a:pt x="7" y="110"/>
                      <a:pt x="5" y="101"/>
                    </a:cubicBezTo>
                    <a:cubicBezTo>
                      <a:pt x="5" y="101"/>
                      <a:pt x="5" y="101"/>
                      <a:pt x="5" y="101"/>
                    </a:cubicBezTo>
                    <a:cubicBezTo>
                      <a:pt x="5" y="101"/>
                      <a:pt x="5" y="101"/>
                      <a:pt x="5" y="101"/>
                    </a:cubicBezTo>
                    <a:cubicBezTo>
                      <a:pt x="5" y="101"/>
                      <a:pt x="5" y="101"/>
                      <a:pt x="5" y="101"/>
                    </a:cubicBezTo>
                    <a:cubicBezTo>
                      <a:pt x="5" y="101"/>
                      <a:pt x="5" y="101"/>
                      <a:pt x="5" y="101"/>
                    </a:cubicBezTo>
                    <a:cubicBezTo>
                      <a:pt x="5" y="100"/>
                      <a:pt x="5" y="100"/>
                      <a:pt x="5" y="100"/>
                    </a:cubicBezTo>
                    <a:cubicBezTo>
                      <a:pt x="5" y="100"/>
                      <a:pt x="5" y="100"/>
                      <a:pt x="5" y="100"/>
                    </a:cubicBezTo>
                    <a:cubicBezTo>
                      <a:pt x="5" y="100"/>
                      <a:pt x="5" y="100"/>
                      <a:pt x="5" y="100"/>
                    </a:cubicBezTo>
                    <a:cubicBezTo>
                      <a:pt x="5" y="100"/>
                      <a:pt x="5" y="100"/>
                      <a:pt x="5" y="100"/>
                    </a:cubicBezTo>
                    <a:cubicBezTo>
                      <a:pt x="4" y="96"/>
                      <a:pt x="4" y="91"/>
                      <a:pt x="4" y="87"/>
                    </a:cubicBezTo>
                    <a:cubicBezTo>
                      <a:pt x="4" y="84"/>
                      <a:pt x="4" y="80"/>
                      <a:pt x="5" y="77"/>
                    </a:cubicBezTo>
                    <a:cubicBezTo>
                      <a:pt x="5" y="77"/>
                      <a:pt x="5" y="77"/>
                      <a:pt x="5" y="77"/>
                    </a:cubicBezTo>
                    <a:cubicBezTo>
                      <a:pt x="4" y="77"/>
                      <a:pt x="4" y="77"/>
                      <a:pt x="4" y="77"/>
                    </a:cubicBezTo>
                    <a:cubicBezTo>
                      <a:pt x="4" y="77"/>
                      <a:pt x="4" y="77"/>
                      <a:pt x="4" y="77"/>
                    </a:cubicBezTo>
                    <a:cubicBezTo>
                      <a:pt x="4" y="77"/>
                      <a:pt x="4" y="77"/>
                      <a:pt x="4" y="77"/>
                    </a:cubicBezTo>
                    <a:cubicBezTo>
                      <a:pt x="4" y="77"/>
                      <a:pt x="4" y="77"/>
                      <a:pt x="4" y="77"/>
                    </a:cubicBezTo>
                    <a:cubicBezTo>
                      <a:pt x="4" y="77"/>
                      <a:pt x="3" y="77"/>
                      <a:pt x="2" y="77"/>
                    </a:cubicBezTo>
                    <a:cubicBezTo>
                      <a:pt x="2" y="77"/>
                      <a:pt x="2" y="77"/>
                      <a:pt x="2" y="77"/>
                    </a:cubicBezTo>
                    <a:cubicBezTo>
                      <a:pt x="2" y="77"/>
                      <a:pt x="2" y="77"/>
                      <a:pt x="2" y="77"/>
                    </a:cubicBezTo>
                    <a:cubicBezTo>
                      <a:pt x="2" y="77"/>
                      <a:pt x="2" y="77"/>
                      <a:pt x="2" y="77"/>
                    </a:cubicBezTo>
                    <a:cubicBezTo>
                      <a:pt x="2" y="77"/>
                      <a:pt x="2" y="77"/>
                      <a:pt x="2" y="77"/>
                    </a:cubicBezTo>
                    <a:cubicBezTo>
                      <a:pt x="2" y="78"/>
                      <a:pt x="2" y="78"/>
                      <a:pt x="2" y="78"/>
                    </a:cubicBezTo>
                    <a:cubicBezTo>
                      <a:pt x="1" y="80"/>
                      <a:pt x="1" y="81"/>
                      <a:pt x="1" y="82"/>
                    </a:cubicBezTo>
                    <a:cubicBezTo>
                      <a:pt x="1" y="85"/>
                      <a:pt x="0" y="87"/>
                      <a:pt x="0" y="89"/>
                    </a:cubicBezTo>
                    <a:cubicBezTo>
                      <a:pt x="1" y="113"/>
                      <a:pt x="14" y="137"/>
                      <a:pt x="33" y="151"/>
                    </a:cubicBezTo>
                    <a:cubicBezTo>
                      <a:pt x="315" y="108"/>
                      <a:pt x="315" y="108"/>
                      <a:pt x="315" y="108"/>
                    </a:cubicBezTo>
                    <a:cubicBezTo>
                      <a:pt x="320" y="107"/>
                      <a:pt x="320" y="107"/>
                      <a:pt x="320" y="107"/>
                    </a:cubicBezTo>
                    <a:cubicBezTo>
                      <a:pt x="403" y="0"/>
                      <a:pt x="403" y="0"/>
                      <a:pt x="40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20"/>
              <p:cNvSpPr/>
              <p:nvPr/>
            </p:nvSpPr>
            <p:spPr>
              <a:xfrm rot="-766794">
                <a:off x="7861599" y="4573703"/>
                <a:ext cx="158746" cy="277805"/>
              </a:xfrm>
              <a:custGeom>
                <a:avLst/>
                <a:gdLst/>
                <a:ahLst/>
                <a:cxnLst/>
                <a:rect l="l" t="t" r="r" b="b"/>
                <a:pathLst>
                  <a:path w="61" h="107" extrusionOk="0">
                    <a:moveTo>
                      <a:pt x="51" y="46"/>
                    </a:moveTo>
                    <a:cubicBezTo>
                      <a:pt x="54" y="59"/>
                      <a:pt x="58" y="72"/>
                      <a:pt x="60" y="85"/>
                    </a:cubicBezTo>
                    <a:cubicBezTo>
                      <a:pt x="60" y="90"/>
                      <a:pt x="61" y="94"/>
                      <a:pt x="61" y="98"/>
                    </a:cubicBezTo>
                    <a:cubicBezTo>
                      <a:pt x="61" y="99"/>
                      <a:pt x="61" y="100"/>
                      <a:pt x="60" y="101"/>
                    </a:cubicBezTo>
                    <a:cubicBezTo>
                      <a:pt x="15" y="107"/>
                      <a:pt x="15" y="107"/>
                      <a:pt x="15" y="107"/>
                    </a:cubicBezTo>
                    <a:cubicBezTo>
                      <a:pt x="19" y="105"/>
                      <a:pt x="13" y="83"/>
                      <a:pt x="12" y="79"/>
                    </a:cubicBezTo>
                    <a:cubicBezTo>
                      <a:pt x="7" y="56"/>
                      <a:pt x="0" y="33"/>
                      <a:pt x="0" y="10"/>
                    </a:cubicBezTo>
                    <a:cubicBezTo>
                      <a:pt x="45" y="0"/>
                      <a:pt x="45" y="0"/>
                      <a:pt x="45" y="0"/>
                    </a:cubicBezTo>
                    <a:cubicBezTo>
                      <a:pt x="45" y="15"/>
                      <a:pt x="48" y="31"/>
                      <a:pt x="51" y="46"/>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20"/>
              <p:cNvSpPr/>
              <p:nvPr/>
            </p:nvSpPr>
            <p:spPr>
              <a:xfrm rot="-766794">
                <a:off x="7892830" y="4780105"/>
                <a:ext cx="147634" cy="69848"/>
              </a:xfrm>
              <a:custGeom>
                <a:avLst/>
                <a:gdLst/>
                <a:ahLst/>
                <a:cxnLst/>
                <a:rect l="l" t="t" r="r" b="b"/>
                <a:pathLst>
                  <a:path w="57" h="27" extrusionOk="0">
                    <a:moveTo>
                      <a:pt x="57" y="21"/>
                    </a:moveTo>
                    <a:cubicBezTo>
                      <a:pt x="12" y="27"/>
                      <a:pt x="12" y="27"/>
                      <a:pt x="12" y="27"/>
                    </a:cubicBezTo>
                    <a:cubicBezTo>
                      <a:pt x="11" y="27"/>
                      <a:pt x="10" y="26"/>
                      <a:pt x="9" y="24"/>
                    </a:cubicBezTo>
                    <a:cubicBezTo>
                      <a:pt x="7" y="20"/>
                      <a:pt x="4" y="7"/>
                      <a:pt x="0" y="7"/>
                    </a:cubicBezTo>
                    <a:cubicBezTo>
                      <a:pt x="45" y="0"/>
                      <a:pt x="45" y="0"/>
                      <a:pt x="45" y="0"/>
                    </a:cubicBezTo>
                    <a:cubicBezTo>
                      <a:pt x="45" y="0"/>
                      <a:pt x="46" y="1"/>
                      <a:pt x="47" y="1"/>
                    </a:cubicBezTo>
                    <a:cubicBezTo>
                      <a:pt x="50" y="5"/>
                      <a:pt x="52" y="20"/>
                      <a:pt x="57" y="2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20"/>
              <p:cNvSpPr/>
              <p:nvPr/>
            </p:nvSpPr>
            <p:spPr>
              <a:xfrm rot="-766794">
                <a:off x="7890586" y="4781614"/>
                <a:ext cx="131759" cy="134934"/>
              </a:xfrm>
              <a:custGeom>
                <a:avLst/>
                <a:gdLst/>
                <a:ahLst/>
                <a:cxnLst/>
                <a:rect l="l" t="t" r="r" b="b"/>
                <a:pathLst>
                  <a:path w="51" h="52" extrusionOk="0">
                    <a:moveTo>
                      <a:pt x="46" y="11"/>
                    </a:moveTo>
                    <a:cubicBezTo>
                      <a:pt x="45" y="19"/>
                      <a:pt x="51" y="41"/>
                      <a:pt x="46" y="46"/>
                    </a:cubicBezTo>
                    <a:cubicBezTo>
                      <a:pt x="46" y="47"/>
                      <a:pt x="3" y="51"/>
                      <a:pt x="2" y="52"/>
                    </a:cubicBezTo>
                    <a:cubicBezTo>
                      <a:pt x="6" y="50"/>
                      <a:pt x="4" y="39"/>
                      <a:pt x="4" y="36"/>
                    </a:cubicBezTo>
                    <a:cubicBezTo>
                      <a:pt x="4" y="29"/>
                      <a:pt x="0" y="12"/>
                      <a:pt x="4" y="7"/>
                    </a:cubicBezTo>
                    <a:cubicBezTo>
                      <a:pt x="4" y="7"/>
                      <a:pt x="48" y="0"/>
                      <a:pt x="48" y="0"/>
                    </a:cubicBezTo>
                    <a:cubicBezTo>
                      <a:pt x="46" y="1"/>
                      <a:pt x="46" y="8"/>
                      <a:pt x="46" y="11"/>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01" name="Google Shape;701;p20"/>
            <p:cNvGrpSpPr/>
            <p:nvPr/>
          </p:nvGrpSpPr>
          <p:grpSpPr>
            <a:xfrm rot="1973167">
              <a:off x="7745337" y="-114909"/>
              <a:ext cx="879434" cy="483398"/>
              <a:chOff x="6250913" y="1598225"/>
              <a:chExt cx="958850" cy="527051"/>
            </a:xfrm>
          </p:grpSpPr>
          <p:sp>
            <p:nvSpPr>
              <p:cNvPr id="702" name="Google Shape;702;p20"/>
              <p:cNvSpPr/>
              <p:nvPr/>
            </p:nvSpPr>
            <p:spPr>
              <a:xfrm>
                <a:off x="6250912" y="1598225"/>
                <a:ext cx="958850" cy="527050"/>
              </a:xfrm>
              <a:custGeom>
                <a:avLst/>
                <a:gdLst/>
                <a:ahLst/>
                <a:cxnLst/>
                <a:rect l="l" t="t" r="r" b="b"/>
                <a:pathLst>
                  <a:path w="315" h="173" extrusionOk="0">
                    <a:moveTo>
                      <a:pt x="305" y="131"/>
                    </a:moveTo>
                    <a:cubicBezTo>
                      <a:pt x="301" y="156"/>
                      <a:pt x="278" y="173"/>
                      <a:pt x="253" y="170"/>
                    </a:cubicBezTo>
                    <a:cubicBezTo>
                      <a:pt x="42" y="140"/>
                      <a:pt x="42" y="140"/>
                      <a:pt x="42" y="140"/>
                    </a:cubicBezTo>
                    <a:cubicBezTo>
                      <a:pt x="17" y="136"/>
                      <a:pt x="0" y="113"/>
                      <a:pt x="4" y="88"/>
                    </a:cubicBezTo>
                    <a:cubicBezTo>
                      <a:pt x="10" y="43"/>
                      <a:pt x="10" y="43"/>
                      <a:pt x="10" y="43"/>
                    </a:cubicBezTo>
                    <a:cubicBezTo>
                      <a:pt x="14" y="18"/>
                      <a:pt x="37" y="0"/>
                      <a:pt x="62" y="4"/>
                    </a:cubicBezTo>
                    <a:cubicBezTo>
                      <a:pt x="272" y="34"/>
                      <a:pt x="272" y="34"/>
                      <a:pt x="272" y="34"/>
                    </a:cubicBezTo>
                    <a:cubicBezTo>
                      <a:pt x="297" y="37"/>
                      <a:pt x="315" y="61"/>
                      <a:pt x="311" y="86"/>
                    </a:cubicBezTo>
                    <a:lnTo>
                      <a:pt x="305" y="13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20"/>
              <p:cNvSpPr/>
              <p:nvPr/>
            </p:nvSpPr>
            <p:spPr>
              <a:xfrm>
                <a:off x="6698588" y="1656963"/>
                <a:ext cx="511175" cy="468313"/>
              </a:xfrm>
              <a:custGeom>
                <a:avLst/>
                <a:gdLst/>
                <a:ahLst/>
                <a:cxnLst/>
                <a:rect l="l" t="t" r="r" b="b"/>
                <a:pathLst>
                  <a:path w="168" h="154" extrusionOk="0">
                    <a:moveTo>
                      <a:pt x="19" y="0"/>
                    </a:moveTo>
                    <a:cubicBezTo>
                      <a:pt x="125" y="15"/>
                      <a:pt x="125" y="15"/>
                      <a:pt x="125" y="15"/>
                    </a:cubicBezTo>
                    <a:cubicBezTo>
                      <a:pt x="150" y="18"/>
                      <a:pt x="168" y="42"/>
                      <a:pt x="164" y="67"/>
                    </a:cubicBezTo>
                    <a:cubicBezTo>
                      <a:pt x="158" y="112"/>
                      <a:pt x="158" y="112"/>
                      <a:pt x="158" y="112"/>
                    </a:cubicBezTo>
                    <a:cubicBezTo>
                      <a:pt x="154" y="137"/>
                      <a:pt x="131" y="154"/>
                      <a:pt x="106" y="151"/>
                    </a:cubicBezTo>
                    <a:cubicBezTo>
                      <a:pt x="0" y="136"/>
                      <a:pt x="0" y="136"/>
                      <a:pt x="0" y="136"/>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20"/>
              <p:cNvSpPr/>
              <p:nvPr/>
            </p:nvSpPr>
            <p:spPr>
              <a:xfrm>
                <a:off x="6306475" y="1650613"/>
                <a:ext cx="849313" cy="427038"/>
              </a:xfrm>
              <a:custGeom>
                <a:avLst/>
                <a:gdLst/>
                <a:ahLst/>
                <a:cxnLst/>
                <a:rect l="l" t="t" r="r" b="b"/>
                <a:pathLst>
                  <a:path w="279" h="140" extrusionOk="0">
                    <a:moveTo>
                      <a:pt x="271" y="107"/>
                    </a:moveTo>
                    <a:cubicBezTo>
                      <a:pt x="268" y="106"/>
                      <a:pt x="268" y="106"/>
                      <a:pt x="268" y="106"/>
                    </a:cubicBezTo>
                    <a:cubicBezTo>
                      <a:pt x="267" y="114"/>
                      <a:pt x="262" y="121"/>
                      <a:pt x="256" y="126"/>
                    </a:cubicBezTo>
                    <a:cubicBezTo>
                      <a:pt x="249" y="131"/>
                      <a:pt x="241" y="134"/>
                      <a:pt x="232" y="134"/>
                    </a:cubicBezTo>
                    <a:cubicBezTo>
                      <a:pt x="230" y="134"/>
                      <a:pt x="228" y="134"/>
                      <a:pt x="226" y="133"/>
                    </a:cubicBezTo>
                    <a:cubicBezTo>
                      <a:pt x="39" y="107"/>
                      <a:pt x="39" y="107"/>
                      <a:pt x="39" y="107"/>
                    </a:cubicBezTo>
                    <a:cubicBezTo>
                      <a:pt x="29" y="105"/>
                      <a:pt x="21" y="101"/>
                      <a:pt x="15" y="95"/>
                    </a:cubicBezTo>
                    <a:cubicBezTo>
                      <a:pt x="9" y="89"/>
                      <a:pt x="5" y="81"/>
                      <a:pt x="5" y="73"/>
                    </a:cubicBezTo>
                    <a:cubicBezTo>
                      <a:pt x="5" y="72"/>
                      <a:pt x="6" y="70"/>
                      <a:pt x="6" y="69"/>
                    </a:cubicBezTo>
                    <a:cubicBezTo>
                      <a:pt x="11" y="34"/>
                      <a:pt x="11" y="34"/>
                      <a:pt x="11" y="34"/>
                    </a:cubicBezTo>
                    <a:cubicBezTo>
                      <a:pt x="12" y="25"/>
                      <a:pt x="16" y="19"/>
                      <a:pt x="23" y="14"/>
                    </a:cubicBezTo>
                    <a:cubicBezTo>
                      <a:pt x="29" y="9"/>
                      <a:pt x="38" y="6"/>
                      <a:pt x="47" y="6"/>
                    </a:cubicBezTo>
                    <a:cubicBezTo>
                      <a:pt x="49" y="6"/>
                      <a:pt x="51" y="6"/>
                      <a:pt x="53" y="6"/>
                    </a:cubicBezTo>
                    <a:cubicBezTo>
                      <a:pt x="240" y="33"/>
                      <a:pt x="240" y="33"/>
                      <a:pt x="240" y="33"/>
                    </a:cubicBezTo>
                    <a:cubicBezTo>
                      <a:pt x="250" y="34"/>
                      <a:pt x="258" y="39"/>
                      <a:pt x="264" y="45"/>
                    </a:cubicBezTo>
                    <a:cubicBezTo>
                      <a:pt x="270" y="51"/>
                      <a:pt x="273" y="59"/>
                      <a:pt x="273" y="67"/>
                    </a:cubicBezTo>
                    <a:cubicBezTo>
                      <a:pt x="273" y="68"/>
                      <a:pt x="273" y="69"/>
                      <a:pt x="273" y="71"/>
                    </a:cubicBezTo>
                    <a:cubicBezTo>
                      <a:pt x="268" y="106"/>
                      <a:pt x="268" y="106"/>
                      <a:pt x="268" y="106"/>
                    </a:cubicBezTo>
                    <a:cubicBezTo>
                      <a:pt x="271" y="107"/>
                      <a:pt x="271" y="107"/>
                      <a:pt x="271" y="107"/>
                    </a:cubicBezTo>
                    <a:cubicBezTo>
                      <a:pt x="274" y="107"/>
                      <a:pt x="274" y="107"/>
                      <a:pt x="274" y="107"/>
                    </a:cubicBezTo>
                    <a:cubicBezTo>
                      <a:pt x="279" y="72"/>
                      <a:pt x="279" y="72"/>
                      <a:pt x="279" y="72"/>
                    </a:cubicBezTo>
                    <a:cubicBezTo>
                      <a:pt x="279" y="70"/>
                      <a:pt x="279" y="68"/>
                      <a:pt x="279" y="67"/>
                    </a:cubicBezTo>
                    <a:cubicBezTo>
                      <a:pt x="279" y="57"/>
                      <a:pt x="275" y="48"/>
                      <a:pt x="268" y="41"/>
                    </a:cubicBezTo>
                    <a:cubicBezTo>
                      <a:pt x="261" y="34"/>
                      <a:pt x="252" y="29"/>
                      <a:pt x="241" y="27"/>
                    </a:cubicBezTo>
                    <a:cubicBezTo>
                      <a:pt x="54" y="0"/>
                      <a:pt x="54" y="0"/>
                      <a:pt x="54" y="0"/>
                    </a:cubicBezTo>
                    <a:cubicBezTo>
                      <a:pt x="51" y="0"/>
                      <a:pt x="49" y="0"/>
                      <a:pt x="47" y="0"/>
                    </a:cubicBezTo>
                    <a:cubicBezTo>
                      <a:pt x="36" y="0"/>
                      <a:pt x="27" y="3"/>
                      <a:pt x="19" y="9"/>
                    </a:cubicBezTo>
                    <a:cubicBezTo>
                      <a:pt x="12" y="15"/>
                      <a:pt x="6" y="23"/>
                      <a:pt x="5" y="33"/>
                    </a:cubicBezTo>
                    <a:cubicBezTo>
                      <a:pt x="0" y="68"/>
                      <a:pt x="0" y="68"/>
                      <a:pt x="0" y="68"/>
                    </a:cubicBezTo>
                    <a:cubicBezTo>
                      <a:pt x="0" y="70"/>
                      <a:pt x="0" y="71"/>
                      <a:pt x="0" y="73"/>
                    </a:cubicBezTo>
                    <a:cubicBezTo>
                      <a:pt x="0" y="83"/>
                      <a:pt x="4" y="92"/>
                      <a:pt x="10" y="99"/>
                    </a:cubicBezTo>
                    <a:cubicBezTo>
                      <a:pt x="17" y="106"/>
                      <a:pt x="27" y="111"/>
                      <a:pt x="38" y="113"/>
                    </a:cubicBezTo>
                    <a:cubicBezTo>
                      <a:pt x="225" y="139"/>
                      <a:pt x="225" y="139"/>
                      <a:pt x="225" y="139"/>
                    </a:cubicBezTo>
                    <a:cubicBezTo>
                      <a:pt x="227" y="140"/>
                      <a:pt x="230" y="140"/>
                      <a:pt x="232" y="140"/>
                    </a:cubicBezTo>
                    <a:cubicBezTo>
                      <a:pt x="242" y="140"/>
                      <a:pt x="252" y="137"/>
                      <a:pt x="259" y="131"/>
                    </a:cubicBezTo>
                    <a:cubicBezTo>
                      <a:pt x="267" y="125"/>
                      <a:pt x="272" y="117"/>
                      <a:pt x="274" y="107"/>
                    </a:cubicBezTo>
                    <a:lnTo>
                      <a:pt x="271" y="10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05" name="Google Shape;705;p20"/>
            <p:cNvSpPr/>
            <p:nvPr/>
          </p:nvSpPr>
          <p:spPr>
            <a:xfrm>
              <a:off x="8779802" y="445025"/>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06" name="Google Shape;706;p20"/>
            <p:cNvGrpSpPr/>
            <p:nvPr/>
          </p:nvGrpSpPr>
          <p:grpSpPr>
            <a:xfrm rot="-1888411">
              <a:off x="952544" y="4772644"/>
              <a:ext cx="724474" cy="513335"/>
              <a:chOff x="6180688" y="2320538"/>
              <a:chExt cx="1149350" cy="814387"/>
            </a:xfrm>
          </p:grpSpPr>
          <p:sp>
            <p:nvSpPr>
              <p:cNvPr id="707" name="Google Shape;707;p20"/>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20"/>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20"/>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20"/>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20"/>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20"/>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20"/>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14" name="Google Shape;714;p20"/>
            <p:cNvGrpSpPr/>
            <p:nvPr/>
          </p:nvGrpSpPr>
          <p:grpSpPr>
            <a:xfrm rot="-5767326">
              <a:off x="816710" y="4705669"/>
              <a:ext cx="363996" cy="216194"/>
              <a:chOff x="6191763" y="4215150"/>
              <a:chExt cx="261938" cy="155576"/>
            </a:xfrm>
          </p:grpSpPr>
          <p:sp>
            <p:nvSpPr>
              <p:cNvPr id="715" name="Google Shape;715;p20"/>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20"/>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14" name="Google Shape;14;p3"/>
          <p:cNvSpPr txBox="1">
            <a:spLocks noGrp="1"/>
          </p:cNvSpPr>
          <p:nvPr>
            <p:ph type="title"/>
          </p:nvPr>
        </p:nvSpPr>
        <p:spPr>
          <a:xfrm>
            <a:off x="2579700" y="2628550"/>
            <a:ext cx="3984600" cy="693300"/>
          </a:xfrm>
          <a:prstGeom prst="rect">
            <a:avLst/>
          </a:prstGeom>
          <a:ln>
            <a:noFill/>
          </a:ln>
        </p:spPr>
        <p:txBody>
          <a:bodyPr spcFirstLastPara="1" wrap="square" lIns="91425" tIns="91425" rIns="91425" bIns="91425" anchor="b" anchorCtr="0">
            <a:noAutofit/>
          </a:bodyPr>
          <a:lstStyle>
            <a:lvl1pPr lvl="0" algn="ctr">
              <a:spcBef>
                <a:spcPts val="0"/>
              </a:spcBef>
              <a:spcAft>
                <a:spcPts val="0"/>
              </a:spcAft>
              <a:buSzPts val="3600"/>
              <a:buNone/>
              <a:defRPr sz="4600" b="0">
                <a:latin typeface="Nunito Black"/>
                <a:ea typeface="Nunito Black"/>
                <a:cs typeface="Nunito Black"/>
                <a:sym typeface="Nunito Black"/>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3937800" y="1923549"/>
            <a:ext cx="1268400" cy="6933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6000"/>
              <a:buNone/>
              <a:defRPr sz="4000" b="0">
                <a:latin typeface="Nunito Black"/>
                <a:ea typeface="Nunito Black"/>
                <a:cs typeface="Nunito Black"/>
                <a:sym typeface="Nunito Black"/>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2579700" y="3245650"/>
            <a:ext cx="3984600" cy="474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600">
                <a:latin typeface="DM Sans"/>
                <a:ea typeface="DM Sans"/>
                <a:cs typeface="DM Sans"/>
                <a:sym typeface="DM Sans"/>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717"/>
        <p:cNvGrpSpPr/>
        <p:nvPr/>
      </p:nvGrpSpPr>
      <p:grpSpPr>
        <a:xfrm>
          <a:off x="0" y="0"/>
          <a:ext cx="0" cy="0"/>
          <a:chOff x="0" y="0"/>
          <a:chExt cx="0" cy="0"/>
        </a:xfrm>
      </p:grpSpPr>
      <p:pic>
        <p:nvPicPr>
          <p:cNvPr id="718" name="Google Shape;718;p21"/>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719" name="Google Shape;719;p21"/>
          <p:cNvSpPr txBox="1">
            <a:spLocks noGrp="1"/>
          </p:cNvSpPr>
          <p:nvPr>
            <p:ph type="title"/>
          </p:nvPr>
        </p:nvSpPr>
        <p:spPr>
          <a:xfrm>
            <a:off x="713267" y="539500"/>
            <a:ext cx="3750000" cy="968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6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0" name="Google Shape;720;p21"/>
          <p:cNvSpPr txBox="1">
            <a:spLocks noGrp="1"/>
          </p:cNvSpPr>
          <p:nvPr>
            <p:ph type="subTitle" idx="1"/>
          </p:nvPr>
        </p:nvSpPr>
        <p:spPr>
          <a:xfrm>
            <a:off x="713225" y="1508200"/>
            <a:ext cx="3750000" cy="123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1" name="Google Shape;721;p21"/>
          <p:cNvSpPr txBox="1"/>
          <p:nvPr/>
        </p:nvSpPr>
        <p:spPr>
          <a:xfrm>
            <a:off x="713225" y="36119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lang="en" sz="1200" b="1" u="sng">
                <a:solidFill>
                  <a:schemeClr val="hlink"/>
                </a:solidFill>
                <a:latin typeface="DM Sans"/>
                <a:ea typeface="DM Sans"/>
                <a:cs typeface="DM Sans"/>
                <a:sym typeface="DM Sans"/>
                <a:hlinkClick r:id="rId3"/>
              </a:rPr>
              <a:t>Slidesgo</a:t>
            </a:r>
            <a:r>
              <a:rPr lang="en" sz="1200">
                <a:solidFill>
                  <a:schemeClr val="dk1"/>
                </a:solidFill>
                <a:latin typeface="DM Sans"/>
                <a:ea typeface="DM Sans"/>
                <a:cs typeface="DM Sans"/>
                <a:sym typeface="DM Sans"/>
              </a:rPr>
              <a:t>, and includes icons by </a:t>
            </a:r>
            <a:r>
              <a:rPr lang="en" sz="12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Flaticon</a:t>
            </a:r>
            <a:r>
              <a:rPr lang="en" sz="1200">
                <a:solidFill>
                  <a:schemeClr val="dk1"/>
                </a:solidFill>
                <a:latin typeface="DM Sans"/>
                <a:ea typeface="DM Sans"/>
                <a:cs typeface="DM Sans"/>
                <a:sym typeface="DM Sans"/>
              </a:rPr>
              <a:t>, and infographics &amp; images by </a:t>
            </a:r>
            <a:r>
              <a:rPr lang="en" sz="1200" b="1" u="sng">
                <a:solidFill>
                  <a:schemeClr val="dk1"/>
                </a:solidFill>
                <a:latin typeface="DM Sans"/>
                <a:ea typeface="DM Sans"/>
                <a:cs typeface="DM Sans"/>
                <a:sym typeface="DM Sans"/>
                <a:hlinkClick r:id="rId5">
                  <a:extLst>
                    <a:ext uri="{A12FA001-AC4F-418D-AE19-62706E023703}">
                      <ahyp:hlinkClr xmlns:ahyp="http://schemas.microsoft.com/office/drawing/2018/hyperlinkcolor" val="tx"/>
                    </a:ext>
                  </a:extLst>
                </a:hlinkClick>
              </a:rPr>
              <a:t>Freepik</a:t>
            </a:r>
            <a:r>
              <a:rPr lang="en" sz="1200" u="sng">
                <a:solidFill>
                  <a:schemeClr val="dk1"/>
                </a:solidFill>
                <a:latin typeface="DM Sans"/>
                <a:ea typeface="DM Sans"/>
                <a:cs typeface="DM Sans"/>
                <a:sym typeface="DM Sans"/>
              </a:rPr>
              <a:t> </a:t>
            </a:r>
            <a:endParaRPr sz="1200" b="1" u="sng">
              <a:solidFill>
                <a:schemeClr val="dk1"/>
              </a:solidFill>
              <a:latin typeface="DM Sans"/>
              <a:ea typeface="DM Sans"/>
              <a:cs typeface="DM Sans"/>
              <a:sym typeface="DM Sans"/>
            </a:endParaRPr>
          </a:p>
        </p:txBody>
      </p:sp>
      <p:sp>
        <p:nvSpPr>
          <p:cNvPr id="722" name="Google Shape;722;p21"/>
          <p:cNvSpPr/>
          <p:nvPr/>
        </p:nvSpPr>
        <p:spPr>
          <a:xfrm rot="2700000">
            <a:off x="8725473" y="575475"/>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723"/>
        <p:cNvGrpSpPr/>
        <p:nvPr/>
      </p:nvGrpSpPr>
      <p:grpSpPr>
        <a:xfrm>
          <a:off x="0" y="0"/>
          <a:ext cx="0" cy="0"/>
          <a:chOff x="0" y="0"/>
          <a:chExt cx="0" cy="0"/>
        </a:xfrm>
      </p:grpSpPr>
      <p:pic>
        <p:nvPicPr>
          <p:cNvPr id="724" name="Google Shape;724;p22"/>
          <p:cNvPicPr preferRelativeResize="0"/>
          <p:nvPr/>
        </p:nvPicPr>
        <p:blipFill>
          <a:blip r:embed="rId2">
            <a:alphaModFix/>
          </a:blip>
          <a:stretch>
            <a:fillRect/>
          </a:stretch>
        </p:blipFill>
        <p:spPr>
          <a:xfrm>
            <a:off x="220375" y="219125"/>
            <a:ext cx="8702828" cy="4703575"/>
          </a:xfrm>
          <a:prstGeom prst="rect">
            <a:avLst/>
          </a:prstGeom>
          <a:noFill/>
          <a:ln>
            <a:noFill/>
          </a:ln>
        </p:spPr>
      </p:pic>
      <p:grpSp>
        <p:nvGrpSpPr>
          <p:cNvPr id="725" name="Google Shape;725;p22"/>
          <p:cNvGrpSpPr/>
          <p:nvPr/>
        </p:nvGrpSpPr>
        <p:grpSpPr>
          <a:xfrm>
            <a:off x="153004" y="-239249"/>
            <a:ext cx="9585524" cy="5825242"/>
            <a:chOff x="153004" y="-239249"/>
            <a:chExt cx="9585524" cy="5825242"/>
          </a:xfrm>
        </p:grpSpPr>
        <p:grpSp>
          <p:nvGrpSpPr>
            <p:cNvPr id="726" name="Google Shape;726;p22"/>
            <p:cNvGrpSpPr/>
            <p:nvPr/>
          </p:nvGrpSpPr>
          <p:grpSpPr>
            <a:xfrm>
              <a:off x="8200992" y="771317"/>
              <a:ext cx="1537535" cy="1360914"/>
              <a:chOff x="6589856" y="3409662"/>
              <a:chExt cx="2438983" cy="2158810"/>
            </a:xfrm>
          </p:grpSpPr>
          <p:sp>
            <p:nvSpPr>
              <p:cNvPr id="727" name="Google Shape;727;p22"/>
              <p:cNvSpPr/>
              <p:nvPr/>
            </p:nvSpPr>
            <p:spPr>
              <a:xfrm rot="-4170570">
                <a:off x="7398034" y="3755709"/>
                <a:ext cx="734114" cy="1660307"/>
              </a:xfrm>
              <a:custGeom>
                <a:avLst/>
                <a:gdLst/>
                <a:ahLst/>
                <a:cxnLst/>
                <a:rect l="l" t="t" r="r" b="b"/>
                <a:pathLst>
                  <a:path w="170" h="385" extrusionOk="0">
                    <a:moveTo>
                      <a:pt x="7" y="251"/>
                    </a:moveTo>
                    <a:cubicBezTo>
                      <a:pt x="0" y="385"/>
                      <a:pt x="0" y="385"/>
                      <a:pt x="0" y="385"/>
                    </a:cubicBezTo>
                    <a:cubicBezTo>
                      <a:pt x="164" y="128"/>
                      <a:pt x="164" y="128"/>
                      <a:pt x="164" y="128"/>
                    </a:cubicBezTo>
                    <a:cubicBezTo>
                      <a:pt x="170" y="4"/>
                      <a:pt x="170" y="4"/>
                      <a:pt x="170" y="4"/>
                    </a:cubicBezTo>
                    <a:cubicBezTo>
                      <a:pt x="170" y="1"/>
                      <a:pt x="167" y="0"/>
                      <a:pt x="165" y="2"/>
                    </a:cubicBezTo>
                    <a:lnTo>
                      <a:pt x="7" y="25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22"/>
              <p:cNvSpPr/>
              <p:nvPr/>
            </p:nvSpPr>
            <p:spPr>
              <a:xfrm rot="-4170570">
                <a:off x="7170606" y="3826193"/>
                <a:ext cx="907775" cy="1768186"/>
              </a:xfrm>
              <a:custGeom>
                <a:avLst/>
                <a:gdLst/>
                <a:ahLst/>
                <a:cxnLst/>
                <a:rect l="l" t="t" r="r" b="b"/>
                <a:pathLst>
                  <a:path w="211" h="410" extrusionOk="0">
                    <a:moveTo>
                      <a:pt x="0" y="254"/>
                    </a:moveTo>
                    <a:cubicBezTo>
                      <a:pt x="47" y="410"/>
                      <a:pt x="47" y="410"/>
                      <a:pt x="47" y="410"/>
                    </a:cubicBezTo>
                    <a:cubicBezTo>
                      <a:pt x="211" y="153"/>
                      <a:pt x="211" y="153"/>
                      <a:pt x="211" y="153"/>
                    </a:cubicBezTo>
                    <a:cubicBezTo>
                      <a:pt x="166" y="3"/>
                      <a:pt x="166" y="3"/>
                      <a:pt x="166" y="3"/>
                    </a:cubicBezTo>
                    <a:cubicBezTo>
                      <a:pt x="165" y="1"/>
                      <a:pt x="162" y="0"/>
                      <a:pt x="161" y="2"/>
                    </a:cubicBezTo>
                    <a:lnTo>
                      <a:pt x="0" y="25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22"/>
              <p:cNvSpPr/>
              <p:nvPr/>
            </p:nvSpPr>
            <p:spPr>
              <a:xfrm rot="-4170570">
                <a:off x="7296641" y="3799265"/>
                <a:ext cx="763056" cy="1707669"/>
              </a:xfrm>
              <a:custGeom>
                <a:avLst/>
                <a:gdLst/>
                <a:ahLst/>
                <a:cxnLst/>
                <a:rect l="l" t="t" r="r" b="b"/>
                <a:pathLst>
                  <a:path w="177" h="396" extrusionOk="0">
                    <a:moveTo>
                      <a:pt x="0" y="252"/>
                    </a:moveTo>
                    <a:cubicBezTo>
                      <a:pt x="13" y="396"/>
                      <a:pt x="13" y="396"/>
                      <a:pt x="13" y="396"/>
                    </a:cubicBezTo>
                    <a:cubicBezTo>
                      <a:pt x="177" y="139"/>
                      <a:pt x="177" y="139"/>
                      <a:pt x="177" y="139"/>
                    </a:cubicBezTo>
                    <a:cubicBezTo>
                      <a:pt x="164" y="3"/>
                      <a:pt x="164" y="3"/>
                      <a:pt x="164" y="3"/>
                    </a:cubicBezTo>
                    <a:cubicBezTo>
                      <a:pt x="164" y="1"/>
                      <a:pt x="160" y="0"/>
                      <a:pt x="159" y="2"/>
                    </a:cubicBezTo>
                    <a:lnTo>
                      <a:pt x="0" y="25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22"/>
              <p:cNvSpPr/>
              <p:nvPr/>
            </p:nvSpPr>
            <p:spPr>
              <a:xfrm rot="-4170571">
                <a:off x="7427170" y="3703129"/>
                <a:ext cx="1199841" cy="1362977"/>
              </a:xfrm>
              <a:custGeom>
                <a:avLst/>
                <a:gdLst/>
                <a:ahLst/>
                <a:cxnLst/>
                <a:rect l="l" t="t" r="r" b="b"/>
                <a:pathLst>
                  <a:path w="278" h="316" extrusionOk="0">
                    <a:moveTo>
                      <a:pt x="118" y="254"/>
                    </a:moveTo>
                    <a:cubicBezTo>
                      <a:pt x="0" y="316"/>
                      <a:pt x="0" y="316"/>
                      <a:pt x="0" y="316"/>
                    </a:cubicBezTo>
                    <a:cubicBezTo>
                      <a:pt x="163" y="59"/>
                      <a:pt x="163" y="59"/>
                      <a:pt x="163" y="59"/>
                    </a:cubicBezTo>
                    <a:cubicBezTo>
                      <a:pt x="273" y="1"/>
                      <a:pt x="273" y="1"/>
                      <a:pt x="273" y="1"/>
                    </a:cubicBezTo>
                    <a:cubicBezTo>
                      <a:pt x="276" y="0"/>
                      <a:pt x="278" y="3"/>
                      <a:pt x="277" y="5"/>
                    </a:cubicBezTo>
                    <a:lnTo>
                      <a:pt x="118" y="25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22"/>
              <p:cNvSpPr/>
              <p:nvPr/>
            </p:nvSpPr>
            <p:spPr>
              <a:xfrm rot="-4170571">
                <a:off x="7487923" y="3680637"/>
                <a:ext cx="1391921" cy="1207735"/>
              </a:xfrm>
              <a:custGeom>
                <a:avLst/>
                <a:gdLst/>
                <a:ahLst/>
                <a:cxnLst/>
                <a:rect l="l" t="t" r="r" b="b"/>
                <a:pathLst>
                  <a:path w="323" h="280" extrusionOk="0">
                    <a:moveTo>
                      <a:pt x="161" y="257"/>
                    </a:moveTo>
                    <a:cubicBezTo>
                      <a:pt x="0" y="280"/>
                      <a:pt x="0" y="280"/>
                      <a:pt x="0" y="280"/>
                    </a:cubicBezTo>
                    <a:cubicBezTo>
                      <a:pt x="164" y="23"/>
                      <a:pt x="164" y="23"/>
                      <a:pt x="164" y="23"/>
                    </a:cubicBezTo>
                    <a:cubicBezTo>
                      <a:pt x="319" y="1"/>
                      <a:pt x="319" y="1"/>
                      <a:pt x="319" y="1"/>
                    </a:cubicBezTo>
                    <a:cubicBezTo>
                      <a:pt x="321" y="0"/>
                      <a:pt x="323" y="3"/>
                      <a:pt x="321" y="5"/>
                    </a:cubicBezTo>
                    <a:lnTo>
                      <a:pt x="161" y="25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22"/>
              <p:cNvSpPr/>
              <p:nvPr/>
            </p:nvSpPr>
            <p:spPr>
              <a:xfrm rot="-4170571">
                <a:off x="7479947" y="3669144"/>
                <a:ext cx="1276148" cy="1305090"/>
              </a:xfrm>
              <a:custGeom>
                <a:avLst/>
                <a:gdLst/>
                <a:ahLst/>
                <a:cxnLst/>
                <a:rect l="l" t="t" r="r" b="b"/>
                <a:pathLst>
                  <a:path w="296" h="303" extrusionOk="0">
                    <a:moveTo>
                      <a:pt x="136" y="255"/>
                    </a:moveTo>
                    <a:cubicBezTo>
                      <a:pt x="0" y="303"/>
                      <a:pt x="0" y="303"/>
                      <a:pt x="0" y="303"/>
                    </a:cubicBezTo>
                    <a:cubicBezTo>
                      <a:pt x="164" y="46"/>
                      <a:pt x="164" y="46"/>
                      <a:pt x="164" y="46"/>
                    </a:cubicBezTo>
                    <a:cubicBezTo>
                      <a:pt x="292" y="1"/>
                      <a:pt x="292" y="1"/>
                      <a:pt x="292" y="1"/>
                    </a:cubicBezTo>
                    <a:cubicBezTo>
                      <a:pt x="294" y="0"/>
                      <a:pt x="296" y="2"/>
                      <a:pt x="295" y="4"/>
                    </a:cubicBezTo>
                    <a:lnTo>
                      <a:pt x="136" y="25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22"/>
              <p:cNvSpPr/>
              <p:nvPr/>
            </p:nvSpPr>
            <p:spPr>
              <a:xfrm rot="-4170570">
                <a:off x="7524646" y="3726524"/>
                <a:ext cx="1452439" cy="1118273"/>
              </a:xfrm>
              <a:custGeom>
                <a:avLst/>
                <a:gdLst/>
                <a:ahLst/>
                <a:cxnLst/>
                <a:rect l="l" t="t" r="r" b="b"/>
                <a:pathLst>
                  <a:path w="552" h="425" extrusionOk="0">
                    <a:moveTo>
                      <a:pt x="283" y="425"/>
                    </a:moveTo>
                    <a:lnTo>
                      <a:pt x="0" y="420"/>
                    </a:lnTo>
                    <a:lnTo>
                      <a:pt x="267" y="0"/>
                    </a:lnTo>
                    <a:lnTo>
                      <a:pt x="552" y="4"/>
                    </a:lnTo>
                    <a:lnTo>
                      <a:pt x="283" y="425"/>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22"/>
              <p:cNvSpPr/>
              <p:nvPr/>
            </p:nvSpPr>
            <p:spPr>
              <a:xfrm rot="-4170569">
                <a:off x="7088605" y="3885935"/>
                <a:ext cx="1028813" cy="1778711"/>
              </a:xfrm>
              <a:custGeom>
                <a:avLst/>
                <a:gdLst/>
                <a:ahLst/>
                <a:cxnLst/>
                <a:rect l="l" t="t" r="r" b="b"/>
                <a:pathLst>
                  <a:path w="391" h="676" extrusionOk="0">
                    <a:moveTo>
                      <a:pt x="0" y="419"/>
                    </a:moveTo>
                    <a:lnTo>
                      <a:pt x="124" y="676"/>
                    </a:lnTo>
                    <a:lnTo>
                      <a:pt x="391" y="255"/>
                    </a:lnTo>
                    <a:lnTo>
                      <a:pt x="268" y="0"/>
                    </a:lnTo>
                    <a:lnTo>
                      <a:pt x="0" y="419"/>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22"/>
              <p:cNvSpPr/>
              <p:nvPr/>
            </p:nvSpPr>
            <p:spPr>
              <a:xfrm rot="-4170570">
                <a:off x="7302146" y="3568635"/>
                <a:ext cx="413104" cy="663070"/>
              </a:xfrm>
              <a:custGeom>
                <a:avLst/>
                <a:gdLst/>
                <a:ahLst/>
                <a:cxnLst/>
                <a:rect l="l" t="t" r="r" b="b"/>
                <a:pathLst>
                  <a:path w="96" h="154" extrusionOk="0">
                    <a:moveTo>
                      <a:pt x="0" y="154"/>
                    </a:moveTo>
                    <a:cubicBezTo>
                      <a:pt x="3" y="138"/>
                      <a:pt x="13" y="125"/>
                      <a:pt x="24" y="113"/>
                    </a:cubicBezTo>
                    <a:cubicBezTo>
                      <a:pt x="35" y="101"/>
                      <a:pt x="47" y="89"/>
                      <a:pt x="55" y="75"/>
                    </a:cubicBezTo>
                    <a:cubicBezTo>
                      <a:pt x="69" y="53"/>
                      <a:pt x="70" y="24"/>
                      <a:pt x="60" y="0"/>
                    </a:cubicBezTo>
                    <a:cubicBezTo>
                      <a:pt x="66" y="7"/>
                      <a:pt x="74" y="15"/>
                      <a:pt x="80" y="23"/>
                    </a:cubicBezTo>
                    <a:cubicBezTo>
                      <a:pt x="85" y="15"/>
                      <a:pt x="91" y="9"/>
                      <a:pt x="96" y="1"/>
                    </a:cubicBezTo>
                    <a:cubicBezTo>
                      <a:pt x="96" y="18"/>
                      <a:pt x="94" y="34"/>
                      <a:pt x="90" y="51"/>
                    </a:cubicBezTo>
                    <a:cubicBezTo>
                      <a:pt x="87" y="67"/>
                      <a:pt x="81" y="83"/>
                      <a:pt x="70" y="95"/>
                    </a:cubicBezTo>
                    <a:cubicBezTo>
                      <a:pt x="50" y="117"/>
                      <a:pt x="11" y="127"/>
                      <a:pt x="0" y="15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22"/>
              <p:cNvSpPr/>
              <p:nvPr/>
            </p:nvSpPr>
            <p:spPr>
              <a:xfrm rot="-4170569">
                <a:off x="7618352" y="4087098"/>
                <a:ext cx="849889" cy="1199841"/>
              </a:xfrm>
              <a:custGeom>
                <a:avLst/>
                <a:gdLst/>
                <a:ahLst/>
                <a:cxnLst/>
                <a:rect l="l" t="t" r="r" b="b"/>
                <a:pathLst>
                  <a:path w="323" h="456" extrusionOk="0">
                    <a:moveTo>
                      <a:pt x="56" y="456"/>
                    </a:moveTo>
                    <a:lnTo>
                      <a:pt x="0" y="421"/>
                    </a:lnTo>
                    <a:lnTo>
                      <a:pt x="267" y="0"/>
                    </a:lnTo>
                    <a:lnTo>
                      <a:pt x="323" y="36"/>
                    </a:lnTo>
                    <a:lnTo>
                      <a:pt x="56" y="4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7" name="Google Shape;737;p22"/>
            <p:cNvGrpSpPr/>
            <p:nvPr/>
          </p:nvGrpSpPr>
          <p:grpSpPr>
            <a:xfrm>
              <a:off x="653447" y="4319816"/>
              <a:ext cx="1306839" cy="1266177"/>
              <a:chOff x="9034563" y="1320413"/>
              <a:chExt cx="1836738" cy="1779588"/>
            </a:xfrm>
          </p:grpSpPr>
          <p:sp>
            <p:nvSpPr>
              <p:cNvPr id="738" name="Google Shape;738;p22"/>
              <p:cNvSpPr/>
              <p:nvPr/>
            </p:nvSpPr>
            <p:spPr>
              <a:xfrm>
                <a:off x="9034563" y="1320413"/>
                <a:ext cx="1836738" cy="1779588"/>
              </a:xfrm>
              <a:custGeom>
                <a:avLst/>
                <a:gdLst/>
                <a:ahLst/>
                <a:cxnLst/>
                <a:rect l="l" t="t" r="r" b="b"/>
                <a:pathLst>
                  <a:path w="603" h="584" extrusionOk="0">
                    <a:moveTo>
                      <a:pt x="58" y="379"/>
                    </a:moveTo>
                    <a:cubicBezTo>
                      <a:pt x="26" y="270"/>
                      <a:pt x="0" y="134"/>
                      <a:pt x="125" y="51"/>
                    </a:cubicBezTo>
                    <a:cubicBezTo>
                      <a:pt x="204" y="0"/>
                      <a:pt x="289" y="2"/>
                      <a:pt x="316" y="101"/>
                    </a:cubicBezTo>
                    <a:cubicBezTo>
                      <a:pt x="323" y="124"/>
                      <a:pt x="323" y="168"/>
                      <a:pt x="348" y="181"/>
                    </a:cubicBezTo>
                    <a:cubicBezTo>
                      <a:pt x="376" y="198"/>
                      <a:pt x="401" y="170"/>
                      <a:pt x="426" y="162"/>
                    </a:cubicBezTo>
                    <a:cubicBezTo>
                      <a:pt x="509" y="133"/>
                      <a:pt x="538" y="223"/>
                      <a:pt x="558" y="289"/>
                    </a:cubicBezTo>
                    <a:cubicBezTo>
                      <a:pt x="603" y="441"/>
                      <a:pt x="478" y="584"/>
                      <a:pt x="297" y="581"/>
                    </a:cubicBezTo>
                    <a:cubicBezTo>
                      <a:pt x="168" y="578"/>
                      <a:pt x="86" y="472"/>
                      <a:pt x="58" y="379"/>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22"/>
              <p:cNvSpPr/>
              <p:nvPr/>
            </p:nvSpPr>
            <p:spPr>
              <a:xfrm>
                <a:off x="9820375" y="1847463"/>
                <a:ext cx="241300" cy="284163"/>
              </a:xfrm>
              <a:custGeom>
                <a:avLst/>
                <a:gdLst/>
                <a:ahLst/>
                <a:cxnLst/>
                <a:rect l="l" t="t" r="r" b="b"/>
                <a:pathLst>
                  <a:path w="79" h="93" extrusionOk="0">
                    <a:moveTo>
                      <a:pt x="66" y="30"/>
                    </a:moveTo>
                    <a:cubicBezTo>
                      <a:pt x="79" y="50"/>
                      <a:pt x="77" y="74"/>
                      <a:pt x="62" y="83"/>
                    </a:cubicBezTo>
                    <a:cubicBezTo>
                      <a:pt x="48" y="93"/>
                      <a:pt x="25" y="83"/>
                      <a:pt x="13" y="63"/>
                    </a:cubicBezTo>
                    <a:cubicBezTo>
                      <a:pt x="0" y="42"/>
                      <a:pt x="2" y="18"/>
                      <a:pt x="16" y="9"/>
                    </a:cubicBezTo>
                    <a:cubicBezTo>
                      <a:pt x="31" y="0"/>
                      <a:pt x="53" y="9"/>
                      <a:pt x="66" y="3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22"/>
              <p:cNvSpPr/>
              <p:nvPr/>
            </p:nvSpPr>
            <p:spPr>
              <a:xfrm>
                <a:off x="9321900" y="2360225"/>
                <a:ext cx="273050" cy="273050"/>
              </a:xfrm>
              <a:custGeom>
                <a:avLst/>
                <a:gdLst/>
                <a:ahLst/>
                <a:cxnLst/>
                <a:rect l="l" t="t" r="r" b="b"/>
                <a:pathLst>
                  <a:path w="90" h="90" extrusionOk="0">
                    <a:moveTo>
                      <a:pt x="89" y="43"/>
                    </a:moveTo>
                    <a:cubicBezTo>
                      <a:pt x="90" y="67"/>
                      <a:pt x="71" y="88"/>
                      <a:pt x="47" y="89"/>
                    </a:cubicBezTo>
                    <a:cubicBezTo>
                      <a:pt x="22" y="90"/>
                      <a:pt x="2" y="71"/>
                      <a:pt x="1" y="47"/>
                    </a:cubicBezTo>
                    <a:cubicBezTo>
                      <a:pt x="0" y="23"/>
                      <a:pt x="19" y="2"/>
                      <a:pt x="43" y="1"/>
                    </a:cubicBezTo>
                    <a:cubicBezTo>
                      <a:pt x="67" y="0"/>
                      <a:pt x="88" y="19"/>
                      <a:pt x="89" y="4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22"/>
              <p:cNvSpPr/>
              <p:nvPr/>
            </p:nvSpPr>
            <p:spPr>
              <a:xfrm>
                <a:off x="9552088" y="2636450"/>
                <a:ext cx="274638" cy="274638"/>
              </a:xfrm>
              <a:custGeom>
                <a:avLst/>
                <a:gdLst/>
                <a:ahLst/>
                <a:cxnLst/>
                <a:rect l="l" t="t" r="r" b="b"/>
                <a:pathLst>
                  <a:path w="90" h="90" extrusionOk="0">
                    <a:moveTo>
                      <a:pt x="89" y="43"/>
                    </a:moveTo>
                    <a:cubicBezTo>
                      <a:pt x="90" y="68"/>
                      <a:pt x="71" y="88"/>
                      <a:pt x="47" y="89"/>
                    </a:cubicBezTo>
                    <a:cubicBezTo>
                      <a:pt x="23" y="90"/>
                      <a:pt x="2" y="72"/>
                      <a:pt x="1" y="47"/>
                    </a:cubicBezTo>
                    <a:cubicBezTo>
                      <a:pt x="0" y="23"/>
                      <a:pt x="19" y="2"/>
                      <a:pt x="43" y="1"/>
                    </a:cubicBezTo>
                    <a:cubicBezTo>
                      <a:pt x="68" y="0"/>
                      <a:pt x="88" y="19"/>
                      <a:pt x="89" y="4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22"/>
              <p:cNvSpPr/>
              <p:nvPr/>
            </p:nvSpPr>
            <p:spPr>
              <a:xfrm>
                <a:off x="9893400" y="2688838"/>
                <a:ext cx="307975" cy="307975"/>
              </a:xfrm>
              <a:custGeom>
                <a:avLst/>
                <a:gdLst/>
                <a:ahLst/>
                <a:cxnLst/>
                <a:rect l="l" t="t" r="r" b="b"/>
                <a:pathLst>
                  <a:path w="101" h="101" extrusionOk="0">
                    <a:moveTo>
                      <a:pt x="89" y="30"/>
                    </a:moveTo>
                    <a:cubicBezTo>
                      <a:pt x="101" y="51"/>
                      <a:pt x="93" y="78"/>
                      <a:pt x="71" y="89"/>
                    </a:cubicBezTo>
                    <a:cubicBezTo>
                      <a:pt x="50" y="101"/>
                      <a:pt x="23" y="93"/>
                      <a:pt x="12" y="71"/>
                    </a:cubicBezTo>
                    <a:cubicBezTo>
                      <a:pt x="0" y="50"/>
                      <a:pt x="8" y="23"/>
                      <a:pt x="30" y="12"/>
                    </a:cubicBezTo>
                    <a:cubicBezTo>
                      <a:pt x="51" y="0"/>
                      <a:pt x="78" y="8"/>
                      <a:pt x="89" y="3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22"/>
              <p:cNvSpPr/>
              <p:nvPr/>
            </p:nvSpPr>
            <p:spPr>
              <a:xfrm>
                <a:off x="10234713" y="2536438"/>
                <a:ext cx="304800" cy="307975"/>
              </a:xfrm>
              <a:custGeom>
                <a:avLst/>
                <a:gdLst/>
                <a:ahLst/>
                <a:cxnLst/>
                <a:rect l="l" t="t" r="r" b="b"/>
                <a:pathLst>
                  <a:path w="100" h="101" extrusionOk="0">
                    <a:moveTo>
                      <a:pt x="89" y="30"/>
                    </a:moveTo>
                    <a:cubicBezTo>
                      <a:pt x="100" y="51"/>
                      <a:pt x="92" y="78"/>
                      <a:pt x="71" y="90"/>
                    </a:cubicBezTo>
                    <a:cubicBezTo>
                      <a:pt x="49" y="101"/>
                      <a:pt x="22" y="93"/>
                      <a:pt x="11" y="71"/>
                    </a:cubicBezTo>
                    <a:cubicBezTo>
                      <a:pt x="0" y="50"/>
                      <a:pt x="8" y="23"/>
                      <a:pt x="29" y="12"/>
                    </a:cubicBezTo>
                    <a:cubicBezTo>
                      <a:pt x="51" y="0"/>
                      <a:pt x="77" y="9"/>
                      <a:pt x="89" y="3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22"/>
              <p:cNvSpPr/>
              <p:nvPr/>
            </p:nvSpPr>
            <p:spPr>
              <a:xfrm>
                <a:off x="10387113" y="2204650"/>
                <a:ext cx="307975" cy="304800"/>
              </a:xfrm>
              <a:custGeom>
                <a:avLst/>
                <a:gdLst/>
                <a:ahLst/>
                <a:cxnLst/>
                <a:rect l="l" t="t" r="r" b="b"/>
                <a:pathLst>
                  <a:path w="101" h="100" extrusionOk="0">
                    <a:moveTo>
                      <a:pt x="90" y="29"/>
                    </a:moveTo>
                    <a:cubicBezTo>
                      <a:pt x="101" y="51"/>
                      <a:pt x="93" y="77"/>
                      <a:pt x="71" y="89"/>
                    </a:cubicBezTo>
                    <a:cubicBezTo>
                      <a:pt x="50" y="100"/>
                      <a:pt x="23" y="92"/>
                      <a:pt x="12" y="71"/>
                    </a:cubicBezTo>
                    <a:cubicBezTo>
                      <a:pt x="0" y="49"/>
                      <a:pt x="9" y="23"/>
                      <a:pt x="30" y="11"/>
                    </a:cubicBezTo>
                    <a:cubicBezTo>
                      <a:pt x="51" y="0"/>
                      <a:pt x="78" y="8"/>
                      <a:pt x="90" y="29"/>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22"/>
              <p:cNvSpPr/>
              <p:nvPr/>
            </p:nvSpPr>
            <p:spPr>
              <a:xfrm>
                <a:off x="9202838" y="1996688"/>
                <a:ext cx="304800" cy="304800"/>
              </a:xfrm>
              <a:custGeom>
                <a:avLst/>
                <a:gdLst/>
                <a:ahLst/>
                <a:cxnLst/>
                <a:rect l="l" t="t" r="r" b="b"/>
                <a:pathLst>
                  <a:path w="100" h="100" extrusionOk="0">
                    <a:moveTo>
                      <a:pt x="89" y="29"/>
                    </a:moveTo>
                    <a:cubicBezTo>
                      <a:pt x="100" y="51"/>
                      <a:pt x="92" y="77"/>
                      <a:pt x="71" y="89"/>
                    </a:cubicBezTo>
                    <a:cubicBezTo>
                      <a:pt x="49" y="100"/>
                      <a:pt x="22" y="92"/>
                      <a:pt x="11" y="71"/>
                    </a:cubicBezTo>
                    <a:cubicBezTo>
                      <a:pt x="0" y="49"/>
                      <a:pt x="8" y="22"/>
                      <a:pt x="29" y="11"/>
                    </a:cubicBezTo>
                    <a:cubicBezTo>
                      <a:pt x="51" y="0"/>
                      <a:pt x="77" y="8"/>
                      <a:pt x="89" y="29"/>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46" name="Google Shape;746;p22"/>
            <p:cNvGrpSpPr/>
            <p:nvPr/>
          </p:nvGrpSpPr>
          <p:grpSpPr>
            <a:xfrm rot="7214051">
              <a:off x="7600597" y="-53709"/>
              <a:ext cx="724484" cy="513343"/>
              <a:chOff x="6180688" y="2320538"/>
              <a:chExt cx="1149350" cy="814387"/>
            </a:xfrm>
          </p:grpSpPr>
          <p:sp>
            <p:nvSpPr>
              <p:cNvPr id="747" name="Google Shape;747;p22"/>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22"/>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22"/>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22"/>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1" name="Google Shape;751;p22"/>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2" name="Google Shape;752;p22"/>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22"/>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54" name="Google Shape;754;p22"/>
            <p:cNvSpPr/>
            <p:nvPr/>
          </p:nvSpPr>
          <p:spPr>
            <a:xfrm>
              <a:off x="300999" y="4728300"/>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22"/>
            <p:cNvSpPr/>
            <p:nvPr/>
          </p:nvSpPr>
          <p:spPr>
            <a:xfrm>
              <a:off x="8575577" y="160125"/>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56" name="Google Shape;756;p22"/>
            <p:cNvGrpSpPr/>
            <p:nvPr/>
          </p:nvGrpSpPr>
          <p:grpSpPr>
            <a:xfrm>
              <a:off x="153004" y="3955449"/>
              <a:ext cx="724435" cy="513308"/>
              <a:chOff x="6180688" y="2320538"/>
              <a:chExt cx="1149350" cy="814387"/>
            </a:xfrm>
          </p:grpSpPr>
          <p:sp>
            <p:nvSpPr>
              <p:cNvPr id="757" name="Google Shape;757;p22"/>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22"/>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22"/>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22"/>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22"/>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2" name="Google Shape;762;p22"/>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3" name="Google Shape;763;p22"/>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64"/>
        <p:cNvGrpSpPr/>
        <p:nvPr/>
      </p:nvGrpSpPr>
      <p:grpSpPr>
        <a:xfrm>
          <a:off x="0" y="0"/>
          <a:ext cx="0" cy="0"/>
          <a:chOff x="0" y="0"/>
          <a:chExt cx="0" cy="0"/>
        </a:xfrm>
      </p:grpSpPr>
      <p:pic>
        <p:nvPicPr>
          <p:cNvPr id="765" name="Google Shape;765;p23"/>
          <p:cNvPicPr preferRelativeResize="0"/>
          <p:nvPr/>
        </p:nvPicPr>
        <p:blipFill>
          <a:blip r:embed="rId2">
            <a:alphaModFix/>
          </a:blip>
          <a:stretch>
            <a:fillRect/>
          </a:stretch>
        </p:blipFill>
        <p:spPr>
          <a:xfrm>
            <a:off x="220375" y="219125"/>
            <a:ext cx="8702828" cy="4703575"/>
          </a:xfrm>
          <a:prstGeom prst="rect">
            <a:avLst/>
          </a:prstGeom>
          <a:noFill/>
          <a:ln>
            <a:noFill/>
          </a:ln>
        </p:spPr>
      </p:pic>
      <p:grpSp>
        <p:nvGrpSpPr>
          <p:cNvPr id="766" name="Google Shape;766;p23"/>
          <p:cNvGrpSpPr/>
          <p:nvPr/>
        </p:nvGrpSpPr>
        <p:grpSpPr>
          <a:xfrm>
            <a:off x="5288225" y="954050"/>
            <a:ext cx="3001701" cy="2813999"/>
            <a:chOff x="5288225" y="954050"/>
            <a:chExt cx="3001701" cy="2813999"/>
          </a:xfrm>
        </p:grpSpPr>
        <p:sp>
          <p:nvSpPr>
            <p:cNvPr id="767" name="Google Shape;767;p23"/>
            <p:cNvSpPr/>
            <p:nvPr/>
          </p:nvSpPr>
          <p:spPr>
            <a:xfrm>
              <a:off x="7327225" y="3049662"/>
              <a:ext cx="715160" cy="718388"/>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8" name="Google Shape;768;p23"/>
            <p:cNvSpPr/>
            <p:nvPr/>
          </p:nvSpPr>
          <p:spPr>
            <a:xfrm>
              <a:off x="7641750" y="954050"/>
              <a:ext cx="215975" cy="21695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9" name="Google Shape;769;p23"/>
            <p:cNvSpPr/>
            <p:nvPr/>
          </p:nvSpPr>
          <p:spPr>
            <a:xfrm>
              <a:off x="5288225" y="1661980"/>
              <a:ext cx="502800" cy="505075"/>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0" name="Google Shape;770;p23"/>
            <p:cNvSpPr/>
            <p:nvPr/>
          </p:nvSpPr>
          <p:spPr>
            <a:xfrm>
              <a:off x="7957825" y="2119250"/>
              <a:ext cx="332101" cy="33360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71" name="Google Shape;771;p23"/>
          <p:cNvGrpSpPr/>
          <p:nvPr/>
        </p:nvGrpSpPr>
        <p:grpSpPr>
          <a:xfrm>
            <a:off x="5404478" y="608450"/>
            <a:ext cx="2743826" cy="4779289"/>
            <a:chOff x="5404478" y="608450"/>
            <a:chExt cx="2743826" cy="4779289"/>
          </a:xfrm>
        </p:grpSpPr>
        <p:grpSp>
          <p:nvGrpSpPr>
            <p:cNvPr id="772" name="Google Shape;772;p23"/>
            <p:cNvGrpSpPr/>
            <p:nvPr/>
          </p:nvGrpSpPr>
          <p:grpSpPr>
            <a:xfrm rot="2223720">
              <a:off x="5855957" y="949515"/>
              <a:ext cx="1840868" cy="2115294"/>
              <a:chOff x="5652063" y="1771263"/>
              <a:chExt cx="1714500" cy="1970087"/>
            </a:xfrm>
          </p:grpSpPr>
          <p:sp>
            <p:nvSpPr>
              <p:cNvPr id="773" name="Google Shape;773;p23"/>
              <p:cNvSpPr/>
              <p:nvPr/>
            </p:nvSpPr>
            <p:spPr>
              <a:xfrm>
                <a:off x="6272775" y="3138100"/>
                <a:ext cx="1093788" cy="603250"/>
              </a:xfrm>
              <a:custGeom>
                <a:avLst/>
                <a:gdLst/>
                <a:ahLst/>
                <a:cxnLst/>
                <a:rect l="l" t="t" r="r" b="b"/>
                <a:pathLst>
                  <a:path w="689" h="380" extrusionOk="0">
                    <a:moveTo>
                      <a:pt x="689" y="83"/>
                    </a:moveTo>
                    <a:lnTo>
                      <a:pt x="39" y="380"/>
                    </a:lnTo>
                    <a:lnTo>
                      <a:pt x="0" y="296"/>
                    </a:lnTo>
                    <a:lnTo>
                      <a:pt x="650" y="0"/>
                    </a:lnTo>
                    <a:lnTo>
                      <a:pt x="689" y="8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23"/>
              <p:cNvSpPr/>
              <p:nvPr/>
            </p:nvSpPr>
            <p:spPr>
              <a:xfrm>
                <a:off x="6348975" y="3233350"/>
                <a:ext cx="962025" cy="457200"/>
              </a:xfrm>
              <a:custGeom>
                <a:avLst/>
                <a:gdLst/>
                <a:ahLst/>
                <a:cxnLst/>
                <a:rect l="l" t="t" r="r" b="b"/>
                <a:pathLst>
                  <a:path w="606" h="288" extrusionOk="0">
                    <a:moveTo>
                      <a:pt x="606" y="15"/>
                    </a:moveTo>
                    <a:lnTo>
                      <a:pt x="8" y="288"/>
                    </a:lnTo>
                    <a:lnTo>
                      <a:pt x="0" y="272"/>
                    </a:lnTo>
                    <a:lnTo>
                      <a:pt x="600" y="0"/>
                    </a:lnTo>
                    <a:lnTo>
                      <a:pt x="606" y="1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23"/>
              <p:cNvSpPr/>
              <p:nvPr/>
            </p:nvSpPr>
            <p:spPr>
              <a:xfrm>
                <a:off x="5652063" y="1771263"/>
                <a:ext cx="1671638" cy="1873250"/>
              </a:xfrm>
              <a:custGeom>
                <a:avLst/>
                <a:gdLst/>
                <a:ahLst/>
                <a:cxnLst/>
                <a:rect l="l" t="t" r="r" b="b"/>
                <a:pathLst>
                  <a:path w="1053" h="1180" extrusionOk="0">
                    <a:moveTo>
                      <a:pt x="1053" y="882"/>
                    </a:moveTo>
                    <a:lnTo>
                      <a:pt x="403" y="1180"/>
                    </a:lnTo>
                    <a:lnTo>
                      <a:pt x="0" y="297"/>
                    </a:lnTo>
                    <a:lnTo>
                      <a:pt x="650" y="0"/>
                    </a:lnTo>
                    <a:lnTo>
                      <a:pt x="1053" y="88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23"/>
              <p:cNvSpPr/>
              <p:nvPr/>
            </p:nvSpPr>
            <p:spPr>
              <a:xfrm>
                <a:off x="5996550" y="2139563"/>
                <a:ext cx="747713" cy="617538"/>
              </a:xfrm>
              <a:custGeom>
                <a:avLst/>
                <a:gdLst/>
                <a:ahLst/>
                <a:cxnLst/>
                <a:rect l="l" t="t" r="r" b="b"/>
                <a:pathLst>
                  <a:path w="471" h="389" extrusionOk="0">
                    <a:moveTo>
                      <a:pt x="471" y="221"/>
                    </a:moveTo>
                    <a:lnTo>
                      <a:pt x="101" y="389"/>
                    </a:lnTo>
                    <a:lnTo>
                      <a:pt x="0" y="169"/>
                    </a:lnTo>
                    <a:lnTo>
                      <a:pt x="370" y="0"/>
                    </a:lnTo>
                    <a:lnTo>
                      <a:pt x="471" y="22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23"/>
              <p:cNvSpPr/>
              <p:nvPr/>
            </p:nvSpPr>
            <p:spPr>
              <a:xfrm>
                <a:off x="6129900" y="2331650"/>
                <a:ext cx="481013" cy="236538"/>
              </a:xfrm>
              <a:custGeom>
                <a:avLst/>
                <a:gdLst/>
                <a:ahLst/>
                <a:cxnLst/>
                <a:rect l="l" t="t" r="r" b="b"/>
                <a:pathLst>
                  <a:path w="303" h="149" extrusionOk="0">
                    <a:moveTo>
                      <a:pt x="303" y="13"/>
                    </a:moveTo>
                    <a:lnTo>
                      <a:pt x="6"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23"/>
              <p:cNvSpPr/>
              <p:nvPr/>
            </p:nvSpPr>
            <p:spPr>
              <a:xfrm>
                <a:off x="6090213" y="2249100"/>
                <a:ext cx="481013" cy="238125"/>
              </a:xfrm>
              <a:custGeom>
                <a:avLst/>
                <a:gdLst/>
                <a:ahLst/>
                <a:cxnLst/>
                <a:rect l="l" t="t" r="r" b="b"/>
                <a:pathLst>
                  <a:path w="303" h="150" extrusionOk="0">
                    <a:moveTo>
                      <a:pt x="303" y="13"/>
                    </a:moveTo>
                    <a:lnTo>
                      <a:pt x="8" y="150"/>
                    </a:lnTo>
                    <a:lnTo>
                      <a:pt x="0" y="134"/>
                    </a:lnTo>
                    <a:lnTo>
                      <a:pt x="297"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23"/>
              <p:cNvSpPr/>
              <p:nvPr/>
            </p:nvSpPr>
            <p:spPr>
              <a:xfrm>
                <a:off x="6166413" y="2414200"/>
                <a:ext cx="481013" cy="236538"/>
              </a:xfrm>
              <a:custGeom>
                <a:avLst/>
                <a:gdLst/>
                <a:ahLst/>
                <a:cxnLst/>
                <a:rect l="l" t="t" r="r" b="b"/>
                <a:pathLst>
                  <a:path w="303" h="149" extrusionOk="0">
                    <a:moveTo>
                      <a:pt x="303" y="13"/>
                    </a:moveTo>
                    <a:lnTo>
                      <a:pt x="8"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23"/>
              <p:cNvSpPr/>
              <p:nvPr/>
            </p:nvSpPr>
            <p:spPr>
              <a:xfrm>
                <a:off x="5685400" y="2465000"/>
                <a:ext cx="195263" cy="125413"/>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23"/>
              <p:cNvSpPr/>
              <p:nvPr/>
            </p:nvSpPr>
            <p:spPr>
              <a:xfrm>
                <a:off x="5728263" y="2560250"/>
                <a:ext cx="195263" cy="123825"/>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23"/>
              <p:cNvSpPr/>
              <p:nvPr/>
            </p:nvSpPr>
            <p:spPr>
              <a:xfrm>
                <a:off x="5771125" y="2653913"/>
                <a:ext cx="193675" cy="125413"/>
              </a:xfrm>
              <a:custGeom>
                <a:avLst/>
                <a:gdLst/>
                <a:ahLst/>
                <a:cxnLst/>
                <a:rect l="l" t="t" r="r" b="b"/>
                <a:pathLst>
                  <a:path w="64" h="41" extrusionOk="0">
                    <a:moveTo>
                      <a:pt x="61" y="7"/>
                    </a:moveTo>
                    <a:cubicBezTo>
                      <a:pt x="64" y="11"/>
                      <a:pt x="62" y="17"/>
                      <a:pt x="57" y="19"/>
                    </a:cubicBezTo>
                    <a:cubicBezTo>
                      <a:pt x="15" y="38"/>
                      <a:pt x="15" y="38"/>
                      <a:pt x="15" y="38"/>
                    </a:cubicBezTo>
                    <a:cubicBezTo>
                      <a:pt x="10" y="41"/>
                      <a:pt x="5" y="38"/>
                      <a:pt x="2" y="34"/>
                    </a:cubicBezTo>
                    <a:cubicBezTo>
                      <a:pt x="0" y="29"/>
                      <a:pt x="2" y="23"/>
                      <a:pt x="7" y="21"/>
                    </a:cubicBezTo>
                    <a:cubicBezTo>
                      <a:pt x="49" y="2"/>
                      <a:pt x="49" y="2"/>
                      <a:pt x="49" y="2"/>
                    </a:cubicBezTo>
                    <a:cubicBezTo>
                      <a:pt x="54"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23"/>
              <p:cNvSpPr/>
              <p:nvPr/>
            </p:nvSpPr>
            <p:spPr>
              <a:xfrm>
                <a:off x="5813988" y="2749163"/>
                <a:ext cx="193675" cy="120650"/>
              </a:xfrm>
              <a:custGeom>
                <a:avLst/>
                <a:gdLst/>
                <a:ahLst/>
                <a:cxnLst/>
                <a:rect l="l" t="t" r="r" b="b"/>
                <a:pathLst>
                  <a:path w="64" h="40" extrusionOk="0">
                    <a:moveTo>
                      <a:pt x="62" y="7"/>
                    </a:moveTo>
                    <a:cubicBezTo>
                      <a:pt x="64" y="11"/>
                      <a:pt x="62" y="17"/>
                      <a:pt x="57" y="19"/>
                    </a:cubicBezTo>
                    <a:cubicBezTo>
                      <a:pt x="15" y="38"/>
                      <a:pt x="15" y="38"/>
                      <a:pt x="15" y="38"/>
                    </a:cubicBezTo>
                    <a:cubicBezTo>
                      <a:pt x="10" y="40"/>
                      <a:pt x="5" y="38"/>
                      <a:pt x="2" y="33"/>
                    </a:cubicBezTo>
                    <a:cubicBezTo>
                      <a:pt x="0" y="29"/>
                      <a:pt x="2" y="23"/>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23"/>
              <p:cNvSpPr/>
              <p:nvPr/>
            </p:nvSpPr>
            <p:spPr>
              <a:xfrm>
                <a:off x="5855263" y="2839650"/>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2" y="34"/>
                    </a:cubicBezTo>
                    <a:cubicBezTo>
                      <a:pt x="0" y="29"/>
                      <a:pt x="2" y="24"/>
                      <a:pt x="7" y="22"/>
                    </a:cubicBezTo>
                    <a:cubicBezTo>
                      <a:pt x="49" y="3"/>
                      <a:pt x="49" y="3"/>
                      <a:pt x="49" y="3"/>
                    </a:cubicBezTo>
                    <a:cubicBezTo>
                      <a:pt x="54" y="0"/>
                      <a:pt x="59" y="3"/>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23"/>
              <p:cNvSpPr/>
              <p:nvPr/>
            </p:nvSpPr>
            <p:spPr>
              <a:xfrm>
                <a:off x="5898125" y="2934900"/>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2" y="24"/>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23"/>
              <p:cNvSpPr/>
              <p:nvPr/>
            </p:nvSpPr>
            <p:spPr>
              <a:xfrm>
                <a:off x="5940988" y="3028563"/>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3" y="24"/>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23"/>
              <p:cNvSpPr/>
              <p:nvPr/>
            </p:nvSpPr>
            <p:spPr>
              <a:xfrm>
                <a:off x="5983850" y="3123813"/>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23"/>
              <p:cNvSpPr/>
              <p:nvPr/>
            </p:nvSpPr>
            <p:spPr>
              <a:xfrm>
                <a:off x="6026713" y="3217475"/>
                <a:ext cx="195263" cy="125413"/>
              </a:xfrm>
              <a:custGeom>
                <a:avLst/>
                <a:gdLst/>
                <a:ahLst/>
                <a:cxnLst/>
                <a:rect l="l" t="t" r="r" b="b"/>
                <a:pathLst>
                  <a:path w="64" h="41" extrusionOk="0">
                    <a:moveTo>
                      <a:pt x="62" y="7"/>
                    </a:moveTo>
                    <a:cubicBezTo>
                      <a:pt x="64" y="12"/>
                      <a:pt x="62" y="17"/>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23"/>
              <p:cNvSpPr/>
              <p:nvPr/>
            </p:nvSpPr>
            <p:spPr>
              <a:xfrm>
                <a:off x="6072750" y="3312725"/>
                <a:ext cx="190500" cy="123825"/>
              </a:xfrm>
              <a:custGeom>
                <a:avLst/>
                <a:gdLst/>
                <a:ahLst/>
                <a:cxnLst/>
                <a:rect l="l" t="t" r="r" b="b"/>
                <a:pathLst>
                  <a:path w="63" h="41" extrusionOk="0">
                    <a:moveTo>
                      <a:pt x="61" y="7"/>
                    </a:moveTo>
                    <a:cubicBezTo>
                      <a:pt x="63" y="12"/>
                      <a:pt x="61" y="17"/>
                      <a:pt x="56" y="19"/>
                    </a:cubicBezTo>
                    <a:cubicBezTo>
                      <a:pt x="15" y="38"/>
                      <a:pt x="15" y="38"/>
                      <a:pt x="15" y="38"/>
                    </a:cubicBezTo>
                    <a:cubicBezTo>
                      <a:pt x="10" y="41"/>
                      <a:pt x="4" y="39"/>
                      <a:pt x="2" y="34"/>
                    </a:cubicBezTo>
                    <a:cubicBezTo>
                      <a:pt x="0" y="29"/>
                      <a:pt x="2" y="23"/>
                      <a:pt x="7" y="21"/>
                    </a:cubicBezTo>
                    <a:cubicBezTo>
                      <a:pt x="48" y="2"/>
                      <a:pt x="48" y="2"/>
                      <a:pt x="48"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0" name="Google Shape;790;p23"/>
            <p:cNvGrpSpPr/>
            <p:nvPr/>
          </p:nvGrpSpPr>
          <p:grpSpPr>
            <a:xfrm rot="-3284269">
              <a:off x="6495637" y="3640770"/>
              <a:ext cx="1112734" cy="1639091"/>
              <a:chOff x="8940901" y="497675"/>
              <a:chExt cx="1147762" cy="1690688"/>
            </a:xfrm>
          </p:grpSpPr>
          <p:sp>
            <p:nvSpPr>
              <p:cNvPr id="791" name="Google Shape;791;p23"/>
              <p:cNvSpPr/>
              <p:nvPr/>
            </p:nvSpPr>
            <p:spPr>
              <a:xfrm>
                <a:off x="9815613" y="497675"/>
                <a:ext cx="273050" cy="298450"/>
              </a:xfrm>
              <a:custGeom>
                <a:avLst/>
                <a:gdLst/>
                <a:ahLst/>
                <a:cxnLst/>
                <a:rect l="l" t="t" r="r" b="b"/>
                <a:pathLst>
                  <a:path w="90" h="98" extrusionOk="0">
                    <a:moveTo>
                      <a:pt x="0" y="75"/>
                    </a:moveTo>
                    <a:cubicBezTo>
                      <a:pt x="12" y="52"/>
                      <a:pt x="26" y="23"/>
                      <a:pt x="40" y="0"/>
                    </a:cubicBezTo>
                    <a:cubicBezTo>
                      <a:pt x="90" y="20"/>
                      <a:pt x="59" y="67"/>
                      <a:pt x="42" y="9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23"/>
              <p:cNvSpPr/>
              <p:nvPr/>
            </p:nvSpPr>
            <p:spPr>
              <a:xfrm>
                <a:off x="9467951" y="667538"/>
                <a:ext cx="538163" cy="554038"/>
              </a:xfrm>
              <a:custGeom>
                <a:avLst/>
                <a:gdLst/>
                <a:ahLst/>
                <a:cxnLst/>
                <a:rect l="l" t="t" r="r" b="b"/>
                <a:pathLst>
                  <a:path w="177" h="182" extrusionOk="0">
                    <a:moveTo>
                      <a:pt x="0" y="102"/>
                    </a:moveTo>
                    <a:cubicBezTo>
                      <a:pt x="6" y="93"/>
                      <a:pt x="7" y="82"/>
                      <a:pt x="14" y="75"/>
                    </a:cubicBezTo>
                    <a:cubicBezTo>
                      <a:pt x="28" y="61"/>
                      <a:pt x="21" y="64"/>
                      <a:pt x="39" y="65"/>
                    </a:cubicBezTo>
                    <a:cubicBezTo>
                      <a:pt x="66" y="67"/>
                      <a:pt x="73" y="68"/>
                      <a:pt x="91" y="42"/>
                    </a:cubicBezTo>
                    <a:cubicBezTo>
                      <a:pt x="104" y="21"/>
                      <a:pt x="106" y="0"/>
                      <a:pt x="106" y="0"/>
                    </a:cubicBezTo>
                    <a:cubicBezTo>
                      <a:pt x="119" y="4"/>
                      <a:pt x="164" y="28"/>
                      <a:pt x="174" y="37"/>
                    </a:cubicBezTo>
                    <a:cubicBezTo>
                      <a:pt x="150" y="53"/>
                      <a:pt x="129" y="94"/>
                      <a:pt x="149" y="118"/>
                    </a:cubicBezTo>
                    <a:cubicBezTo>
                      <a:pt x="167" y="141"/>
                      <a:pt x="177" y="134"/>
                      <a:pt x="160" y="166"/>
                    </a:cubicBezTo>
                    <a:cubicBezTo>
                      <a:pt x="152" y="180"/>
                      <a:pt x="156" y="169"/>
                      <a:pt x="148" y="18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23"/>
              <p:cNvSpPr/>
              <p:nvPr/>
            </p:nvSpPr>
            <p:spPr>
              <a:xfrm>
                <a:off x="8940901" y="942175"/>
                <a:ext cx="1038225" cy="1246188"/>
              </a:xfrm>
              <a:custGeom>
                <a:avLst/>
                <a:gdLst/>
                <a:ahLst/>
                <a:cxnLst/>
                <a:rect l="l" t="t" r="r" b="b"/>
                <a:pathLst>
                  <a:path w="341" h="409" extrusionOk="0">
                    <a:moveTo>
                      <a:pt x="178" y="380"/>
                    </a:moveTo>
                    <a:cubicBezTo>
                      <a:pt x="168" y="399"/>
                      <a:pt x="152" y="409"/>
                      <a:pt x="133" y="399"/>
                    </a:cubicBezTo>
                    <a:cubicBezTo>
                      <a:pt x="19" y="337"/>
                      <a:pt x="19" y="337"/>
                      <a:pt x="19" y="337"/>
                    </a:cubicBezTo>
                    <a:cubicBezTo>
                      <a:pt x="0" y="327"/>
                      <a:pt x="0" y="308"/>
                      <a:pt x="10" y="289"/>
                    </a:cubicBezTo>
                    <a:cubicBezTo>
                      <a:pt x="145" y="19"/>
                      <a:pt x="145" y="19"/>
                      <a:pt x="145" y="19"/>
                    </a:cubicBezTo>
                    <a:cubicBezTo>
                      <a:pt x="155" y="0"/>
                      <a:pt x="173" y="8"/>
                      <a:pt x="192" y="18"/>
                    </a:cubicBezTo>
                    <a:cubicBezTo>
                      <a:pt x="306" y="80"/>
                      <a:pt x="306" y="80"/>
                      <a:pt x="306" y="80"/>
                    </a:cubicBezTo>
                    <a:cubicBezTo>
                      <a:pt x="325" y="90"/>
                      <a:pt x="341" y="101"/>
                      <a:pt x="331" y="120"/>
                    </a:cubicBezTo>
                    <a:lnTo>
                      <a:pt x="178" y="38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23"/>
              <p:cNvSpPr/>
              <p:nvPr/>
            </p:nvSpPr>
            <p:spPr>
              <a:xfrm>
                <a:off x="9059963" y="1121563"/>
                <a:ext cx="541338" cy="812800"/>
              </a:xfrm>
              <a:custGeom>
                <a:avLst/>
                <a:gdLst/>
                <a:ahLst/>
                <a:cxnLst/>
                <a:rect l="l" t="t" r="r" b="b"/>
                <a:pathLst>
                  <a:path w="178" h="267" extrusionOk="0">
                    <a:moveTo>
                      <a:pt x="60" y="250"/>
                    </a:moveTo>
                    <a:cubicBezTo>
                      <a:pt x="53" y="262"/>
                      <a:pt x="38" y="267"/>
                      <a:pt x="26" y="260"/>
                    </a:cubicBezTo>
                    <a:cubicBezTo>
                      <a:pt x="17" y="256"/>
                      <a:pt x="17" y="256"/>
                      <a:pt x="17" y="256"/>
                    </a:cubicBezTo>
                    <a:cubicBezTo>
                      <a:pt x="5" y="249"/>
                      <a:pt x="0" y="234"/>
                      <a:pt x="7" y="221"/>
                    </a:cubicBezTo>
                    <a:cubicBezTo>
                      <a:pt x="118" y="17"/>
                      <a:pt x="118" y="17"/>
                      <a:pt x="118" y="17"/>
                    </a:cubicBezTo>
                    <a:cubicBezTo>
                      <a:pt x="124" y="4"/>
                      <a:pt x="140" y="0"/>
                      <a:pt x="152" y="6"/>
                    </a:cubicBezTo>
                    <a:cubicBezTo>
                      <a:pt x="161" y="11"/>
                      <a:pt x="161" y="11"/>
                      <a:pt x="161" y="11"/>
                    </a:cubicBezTo>
                    <a:cubicBezTo>
                      <a:pt x="173" y="18"/>
                      <a:pt x="178" y="33"/>
                      <a:pt x="171" y="45"/>
                    </a:cubicBezTo>
                    <a:lnTo>
                      <a:pt x="60" y="25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23"/>
              <p:cNvSpPr/>
              <p:nvPr/>
            </p:nvSpPr>
            <p:spPr>
              <a:xfrm>
                <a:off x="9264751" y="1231100"/>
                <a:ext cx="541338" cy="812800"/>
              </a:xfrm>
              <a:custGeom>
                <a:avLst/>
                <a:gdLst/>
                <a:ahLst/>
                <a:cxnLst/>
                <a:rect l="l" t="t" r="r" b="b"/>
                <a:pathLst>
                  <a:path w="178" h="267" extrusionOk="0">
                    <a:moveTo>
                      <a:pt x="60" y="250"/>
                    </a:moveTo>
                    <a:cubicBezTo>
                      <a:pt x="53" y="263"/>
                      <a:pt x="38" y="267"/>
                      <a:pt x="26" y="261"/>
                    </a:cubicBezTo>
                    <a:cubicBezTo>
                      <a:pt x="17" y="256"/>
                      <a:pt x="17" y="256"/>
                      <a:pt x="17" y="256"/>
                    </a:cubicBezTo>
                    <a:cubicBezTo>
                      <a:pt x="5" y="249"/>
                      <a:pt x="0" y="234"/>
                      <a:pt x="7" y="222"/>
                    </a:cubicBezTo>
                    <a:cubicBezTo>
                      <a:pt x="118" y="17"/>
                      <a:pt x="118" y="17"/>
                      <a:pt x="118" y="17"/>
                    </a:cubicBezTo>
                    <a:cubicBezTo>
                      <a:pt x="124" y="5"/>
                      <a:pt x="140" y="0"/>
                      <a:pt x="152" y="7"/>
                    </a:cubicBezTo>
                    <a:cubicBezTo>
                      <a:pt x="161" y="11"/>
                      <a:pt x="161" y="11"/>
                      <a:pt x="161" y="11"/>
                    </a:cubicBezTo>
                    <a:cubicBezTo>
                      <a:pt x="173" y="18"/>
                      <a:pt x="178" y="33"/>
                      <a:pt x="171" y="46"/>
                    </a:cubicBezTo>
                    <a:lnTo>
                      <a:pt x="60" y="25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6" name="Google Shape;796;p23"/>
            <p:cNvGrpSpPr/>
            <p:nvPr/>
          </p:nvGrpSpPr>
          <p:grpSpPr>
            <a:xfrm rot="-5647818">
              <a:off x="6875241" y="2242369"/>
              <a:ext cx="724478" cy="513338"/>
              <a:chOff x="6180688" y="2320538"/>
              <a:chExt cx="1149350" cy="814387"/>
            </a:xfrm>
          </p:grpSpPr>
          <p:sp>
            <p:nvSpPr>
              <p:cNvPr id="797" name="Google Shape;797;p23"/>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23"/>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23"/>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23"/>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23"/>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23"/>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23"/>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4" name="Google Shape;804;p23"/>
            <p:cNvGrpSpPr/>
            <p:nvPr/>
          </p:nvGrpSpPr>
          <p:grpSpPr>
            <a:xfrm rot="-3025213">
              <a:off x="5819988" y="3296918"/>
              <a:ext cx="724441" cy="513312"/>
              <a:chOff x="6180688" y="2320538"/>
              <a:chExt cx="1149350" cy="814387"/>
            </a:xfrm>
          </p:grpSpPr>
          <p:sp>
            <p:nvSpPr>
              <p:cNvPr id="805" name="Google Shape;805;p23"/>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23"/>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23"/>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23"/>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23"/>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23"/>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23"/>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12" name="Google Shape;812;p23"/>
            <p:cNvSpPr/>
            <p:nvPr/>
          </p:nvSpPr>
          <p:spPr>
            <a:xfrm>
              <a:off x="7049199" y="3049650"/>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23"/>
            <p:cNvSpPr/>
            <p:nvPr/>
          </p:nvSpPr>
          <p:spPr>
            <a:xfrm rot="-3765839">
              <a:off x="5550577" y="2823000"/>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14" name="Google Shape;814;p23"/>
            <p:cNvGrpSpPr/>
            <p:nvPr/>
          </p:nvGrpSpPr>
          <p:grpSpPr>
            <a:xfrm rot="-10580157">
              <a:off x="5523889" y="1118943"/>
              <a:ext cx="363973" cy="216195"/>
              <a:chOff x="6191763" y="4215150"/>
              <a:chExt cx="261938" cy="155576"/>
            </a:xfrm>
          </p:grpSpPr>
          <p:sp>
            <p:nvSpPr>
              <p:cNvPr id="815" name="Google Shape;815;p23"/>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23"/>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20"/>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821"/>
        <p:cNvGrpSpPr/>
        <p:nvPr/>
      </p:nvGrpSpPr>
      <p:grpSpPr>
        <a:xfrm>
          <a:off x="0" y="0"/>
          <a:ext cx="0" cy="0"/>
          <a:chOff x="0" y="0"/>
          <a:chExt cx="0" cy="0"/>
        </a:xfrm>
      </p:grpSpPr>
      <p:sp>
        <p:nvSpPr>
          <p:cNvPr id="822" name="Google Shape;822;p2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19" name="Google Shape;19;p4"/>
          <p:cNvSpPr txBox="1">
            <a:spLocks noGrp="1"/>
          </p:cNvSpPr>
          <p:nvPr>
            <p:ph type="title"/>
          </p:nvPr>
        </p:nvSpPr>
        <p:spPr>
          <a:xfrm>
            <a:off x="720000" y="5974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 name="Google Shape;20;p4"/>
          <p:cNvSpPr txBox="1">
            <a:spLocks noGrp="1"/>
          </p:cNvSpPr>
          <p:nvPr>
            <p:ph type="body" idx="1"/>
          </p:nvPr>
        </p:nvSpPr>
        <p:spPr>
          <a:xfrm>
            <a:off x="720000" y="1062625"/>
            <a:ext cx="7704000" cy="3627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Clr>
                <a:schemeClr val="accent1"/>
              </a:buClr>
              <a:buSzPts val="1800"/>
              <a:buFont typeface="Darker Grotesque SemiBold"/>
              <a:buChar char="●"/>
              <a:defRPr/>
            </a:lvl1pPr>
            <a:lvl2pPr marL="914400" lvl="1" indent="-317500" rtl="0">
              <a:lnSpc>
                <a:spcPct val="115000"/>
              </a:lnSpc>
              <a:spcBef>
                <a:spcPts val="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grpSp>
        <p:nvGrpSpPr>
          <p:cNvPr id="21" name="Google Shape;21;p4"/>
          <p:cNvGrpSpPr/>
          <p:nvPr/>
        </p:nvGrpSpPr>
        <p:grpSpPr>
          <a:xfrm>
            <a:off x="-309129" y="93617"/>
            <a:ext cx="9557931" cy="5530089"/>
            <a:chOff x="-309129" y="93617"/>
            <a:chExt cx="9557931" cy="5530089"/>
          </a:xfrm>
        </p:grpSpPr>
        <p:grpSp>
          <p:nvGrpSpPr>
            <p:cNvPr id="22" name="Google Shape;22;p4"/>
            <p:cNvGrpSpPr/>
            <p:nvPr/>
          </p:nvGrpSpPr>
          <p:grpSpPr>
            <a:xfrm rot="-3597567">
              <a:off x="7659919" y="4384022"/>
              <a:ext cx="1473528" cy="802191"/>
              <a:chOff x="2150175" y="1535988"/>
              <a:chExt cx="2878139" cy="1566862"/>
            </a:xfrm>
          </p:grpSpPr>
          <p:sp>
            <p:nvSpPr>
              <p:cNvPr id="23" name="Google Shape;23;p4"/>
              <p:cNvSpPr/>
              <p:nvPr/>
            </p:nvSpPr>
            <p:spPr>
              <a:xfrm>
                <a:off x="2259713" y="1535988"/>
                <a:ext cx="1292225" cy="1409700"/>
              </a:xfrm>
              <a:custGeom>
                <a:avLst/>
                <a:gdLst/>
                <a:ahLst/>
                <a:cxnLst/>
                <a:rect l="l" t="t" r="r" b="b"/>
                <a:pathLst>
                  <a:path w="497" h="542" extrusionOk="0">
                    <a:moveTo>
                      <a:pt x="0" y="115"/>
                    </a:moveTo>
                    <a:cubicBezTo>
                      <a:pt x="103" y="0"/>
                      <a:pt x="103" y="0"/>
                      <a:pt x="103" y="0"/>
                    </a:cubicBezTo>
                    <a:cubicBezTo>
                      <a:pt x="103" y="0"/>
                      <a:pt x="433" y="243"/>
                      <a:pt x="497" y="487"/>
                    </a:cubicBezTo>
                    <a:cubicBezTo>
                      <a:pt x="414" y="542"/>
                      <a:pt x="414" y="542"/>
                      <a:pt x="414" y="542"/>
                    </a:cubicBezTo>
                    <a:cubicBezTo>
                      <a:pt x="414" y="542"/>
                      <a:pt x="221" y="287"/>
                      <a:pt x="0" y="1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4"/>
              <p:cNvSpPr/>
              <p:nvPr/>
            </p:nvSpPr>
            <p:spPr>
              <a:xfrm>
                <a:off x="3626550" y="1535988"/>
                <a:ext cx="1292225" cy="1409700"/>
              </a:xfrm>
              <a:custGeom>
                <a:avLst/>
                <a:gdLst/>
                <a:ahLst/>
                <a:cxnLst/>
                <a:rect l="l" t="t" r="r" b="b"/>
                <a:pathLst>
                  <a:path w="497" h="542" extrusionOk="0">
                    <a:moveTo>
                      <a:pt x="497" y="115"/>
                    </a:moveTo>
                    <a:cubicBezTo>
                      <a:pt x="393" y="0"/>
                      <a:pt x="393" y="0"/>
                      <a:pt x="393" y="0"/>
                    </a:cubicBezTo>
                    <a:cubicBezTo>
                      <a:pt x="393" y="0"/>
                      <a:pt x="63" y="243"/>
                      <a:pt x="0" y="487"/>
                    </a:cubicBezTo>
                    <a:cubicBezTo>
                      <a:pt x="82" y="542"/>
                      <a:pt x="82" y="542"/>
                      <a:pt x="82" y="542"/>
                    </a:cubicBezTo>
                    <a:cubicBezTo>
                      <a:pt x="82" y="542"/>
                      <a:pt x="276" y="287"/>
                      <a:pt x="497" y="11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4"/>
              <p:cNvSpPr/>
              <p:nvPr/>
            </p:nvSpPr>
            <p:spPr>
              <a:xfrm>
                <a:off x="3369375" y="2485313"/>
                <a:ext cx="88900" cy="179388"/>
              </a:xfrm>
              <a:custGeom>
                <a:avLst/>
                <a:gdLst/>
                <a:ahLst/>
                <a:cxnLst/>
                <a:rect l="l" t="t" r="r" b="b"/>
                <a:pathLst>
                  <a:path w="34" h="69" extrusionOk="0">
                    <a:moveTo>
                      <a:pt x="0" y="0"/>
                    </a:moveTo>
                    <a:cubicBezTo>
                      <a:pt x="6" y="25"/>
                      <a:pt x="19" y="48"/>
                      <a:pt x="34" y="69"/>
                    </a:cubicBezTo>
                    <a:cubicBezTo>
                      <a:pt x="27" y="44"/>
                      <a:pt x="14" y="22"/>
                      <a:pt x="0"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4"/>
              <p:cNvSpPr/>
              <p:nvPr/>
            </p:nvSpPr>
            <p:spPr>
              <a:xfrm>
                <a:off x="4401250" y="1751888"/>
                <a:ext cx="219075" cy="204788"/>
              </a:xfrm>
              <a:custGeom>
                <a:avLst/>
                <a:gdLst/>
                <a:ahLst/>
                <a:cxnLst/>
                <a:rect l="l" t="t" r="r" b="b"/>
                <a:pathLst>
                  <a:path w="84" h="79" extrusionOk="0">
                    <a:moveTo>
                      <a:pt x="0" y="79"/>
                    </a:moveTo>
                    <a:cubicBezTo>
                      <a:pt x="31" y="57"/>
                      <a:pt x="60" y="31"/>
                      <a:pt x="84" y="0"/>
                    </a:cubicBezTo>
                    <a:cubicBezTo>
                      <a:pt x="51" y="21"/>
                      <a:pt x="22" y="48"/>
                      <a:pt x="0" y="79"/>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4"/>
              <p:cNvSpPr/>
              <p:nvPr/>
            </p:nvSpPr>
            <p:spPr>
              <a:xfrm>
                <a:off x="2875663" y="2029700"/>
                <a:ext cx="455613" cy="533400"/>
              </a:xfrm>
              <a:custGeom>
                <a:avLst/>
                <a:gdLst/>
                <a:ahLst/>
                <a:cxnLst/>
                <a:rect l="l" t="t" r="r" b="b"/>
                <a:pathLst>
                  <a:path w="175" h="205" extrusionOk="0">
                    <a:moveTo>
                      <a:pt x="0" y="0"/>
                    </a:moveTo>
                    <a:cubicBezTo>
                      <a:pt x="61" y="51"/>
                      <a:pt x="143" y="133"/>
                      <a:pt x="175" y="205"/>
                    </a:cubicBezTo>
                    <a:cubicBezTo>
                      <a:pt x="172" y="200"/>
                      <a:pt x="169" y="196"/>
                      <a:pt x="166" y="191"/>
                    </a:cubicBezTo>
                    <a:cubicBezTo>
                      <a:pt x="118" y="123"/>
                      <a:pt x="56" y="62"/>
                      <a:pt x="0"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4"/>
              <p:cNvSpPr/>
              <p:nvPr/>
            </p:nvSpPr>
            <p:spPr>
              <a:xfrm>
                <a:off x="4142488" y="1651875"/>
                <a:ext cx="503238" cy="487363"/>
              </a:xfrm>
              <a:custGeom>
                <a:avLst/>
                <a:gdLst/>
                <a:ahLst/>
                <a:cxnLst/>
                <a:rect l="l" t="t" r="r" b="b"/>
                <a:pathLst>
                  <a:path w="194" h="187" extrusionOk="0">
                    <a:moveTo>
                      <a:pt x="194" y="0"/>
                    </a:moveTo>
                    <a:cubicBezTo>
                      <a:pt x="129" y="45"/>
                      <a:pt x="39" y="119"/>
                      <a:pt x="0" y="187"/>
                    </a:cubicBezTo>
                    <a:cubicBezTo>
                      <a:pt x="4" y="183"/>
                      <a:pt x="7" y="178"/>
                      <a:pt x="10" y="174"/>
                    </a:cubicBezTo>
                    <a:cubicBezTo>
                      <a:pt x="65" y="111"/>
                      <a:pt x="133" y="56"/>
                      <a:pt x="194"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4"/>
              <p:cNvSpPr/>
              <p:nvPr/>
            </p:nvSpPr>
            <p:spPr>
              <a:xfrm>
                <a:off x="3364613" y="2783763"/>
                <a:ext cx="449263" cy="196850"/>
              </a:xfrm>
              <a:custGeom>
                <a:avLst/>
                <a:gdLst/>
                <a:ahLst/>
                <a:cxnLst/>
                <a:rect l="l" t="t" r="r" b="b"/>
                <a:pathLst>
                  <a:path w="173" h="76" extrusionOk="0">
                    <a:moveTo>
                      <a:pt x="173" y="76"/>
                    </a:moveTo>
                    <a:cubicBezTo>
                      <a:pt x="173" y="34"/>
                      <a:pt x="134" y="0"/>
                      <a:pt x="86" y="0"/>
                    </a:cubicBezTo>
                    <a:cubicBezTo>
                      <a:pt x="39" y="0"/>
                      <a:pt x="0" y="34"/>
                      <a:pt x="0" y="76"/>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4"/>
              <p:cNvSpPr/>
              <p:nvPr/>
            </p:nvSpPr>
            <p:spPr>
              <a:xfrm>
                <a:off x="3339213" y="2758363"/>
                <a:ext cx="501650" cy="246063"/>
              </a:xfrm>
              <a:custGeom>
                <a:avLst/>
                <a:gdLst/>
                <a:ahLst/>
                <a:cxnLst/>
                <a:rect l="l" t="t" r="r" b="b"/>
                <a:pathLst>
                  <a:path w="193" h="95" extrusionOk="0">
                    <a:moveTo>
                      <a:pt x="183" y="95"/>
                    </a:moveTo>
                    <a:cubicBezTo>
                      <a:pt x="177" y="95"/>
                      <a:pt x="172" y="91"/>
                      <a:pt x="172" y="86"/>
                    </a:cubicBezTo>
                    <a:cubicBezTo>
                      <a:pt x="172" y="49"/>
                      <a:pt x="138" y="19"/>
                      <a:pt x="96" y="19"/>
                    </a:cubicBezTo>
                    <a:cubicBezTo>
                      <a:pt x="55" y="19"/>
                      <a:pt x="21" y="49"/>
                      <a:pt x="21" y="86"/>
                    </a:cubicBezTo>
                    <a:cubicBezTo>
                      <a:pt x="21" y="91"/>
                      <a:pt x="16" y="95"/>
                      <a:pt x="10" y="95"/>
                    </a:cubicBezTo>
                    <a:cubicBezTo>
                      <a:pt x="4" y="95"/>
                      <a:pt x="0" y="91"/>
                      <a:pt x="0" y="86"/>
                    </a:cubicBezTo>
                    <a:cubicBezTo>
                      <a:pt x="0" y="39"/>
                      <a:pt x="43" y="0"/>
                      <a:pt x="96" y="0"/>
                    </a:cubicBezTo>
                    <a:cubicBezTo>
                      <a:pt x="150" y="0"/>
                      <a:pt x="193" y="39"/>
                      <a:pt x="193" y="86"/>
                    </a:cubicBezTo>
                    <a:cubicBezTo>
                      <a:pt x="193" y="91"/>
                      <a:pt x="188" y="95"/>
                      <a:pt x="183" y="9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4"/>
              <p:cNvSpPr/>
              <p:nvPr/>
            </p:nvSpPr>
            <p:spPr>
              <a:xfrm>
                <a:off x="2150175" y="1761413"/>
                <a:ext cx="2878139" cy="1341437"/>
              </a:xfrm>
              <a:custGeom>
                <a:avLst/>
                <a:gdLst/>
                <a:ahLst/>
                <a:cxnLst/>
                <a:rect l="l" t="t" r="r" b="b"/>
                <a:pathLst>
                  <a:path w="1107" h="516" extrusionOk="0">
                    <a:moveTo>
                      <a:pt x="1104" y="35"/>
                    </a:moveTo>
                    <a:cubicBezTo>
                      <a:pt x="1094" y="25"/>
                      <a:pt x="1084" y="14"/>
                      <a:pt x="1074" y="3"/>
                    </a:cubicBezTo>
                    <a:cubicBezTo>
                      <a:pt x="1071" y="0"/>
                      <a:pt x="1066" y="0"/>
                      <a:pt x="1063" y="2"/>
                    </a:cubicBezTo>
                    <a:cubicBezTo>
                      <a:pt x="896" y="129"/>
                      <a:pt x="749" y="276"/>
                      <a:pt x="626" y="438"/>
                    </a:cubicBezTo>
                    <a:cubicBezTo>
                      <a:pt x="580" y="456"/>
                      <a:pt x="527" y="456"/>
                      <a:pt x="481" y="438"/>
                    </a:cubicBezTo>
                    <a:cubicBezTo>
                      <a:pt x="358" y="276"/>
                      <a:pt x="211" y="129"/>
                      <a:pt x="44" y="2"/>
                    </a:cubicBezTo>
                    <a:cubicBezTo>
                      <a:pt x="41" y="0"/>
                      <a:pt x="36" y="0"/>
                      <a:pt x="33" y="3"/>
                    </a:cubicBezTo>
                    <a:cubicBezTo>
                      <a:pt x="23" y="14"/>
                      <a:pt x="13" y="25"/>
                      <a:pt x="2" y="35"/>
                    </a:cubicBezTo>
                    <a:cubicBezTo>
                      <a:pt x="0" y="38"/>
                      <a:pt x="0" y="42"/>
                      <a:pt x="3" y="45"/>
                    </a:cubicBezTo>
                    <a:cubicBezTo>
                      <a:pt x="170" y="171"/>
                      <a:pt x="316" y="318"/>
                      <a:pt x="437" y="480"/>
                    </a:cubicBezTo>
                    <a:cubicBezTo>
                      <a:pt x="436" y="481"/>
                      <a:pt x="436" y="481"/>
                      <a:pt x="436" y="481"/>
                    </a:cubicBezTo>
                    <a:cubicBezTo>
                      <a:pt x="437" y="481"/>
                      <a:pt x="437" y="481"/>
                      <a:pt x="438" y="482"/>
                    </a:cubicBezTo>
                    <a:cubicBezTo>
                      <a:pt x="438" y="482"/>
                      <a:pt x="438" y="482"/>
                      <a:pt x="438" y="482"/>
                    </a:cubicBezTo>
                    <a:cubicBezTo>
                      <a:pt x="439" y="482"/>
                      <a:pt x="439" y="482"/>
                      <a:pt x="439" y="482"/>
                    </a:cubicBezTo>
                    <a:cubicBezTo>
                      <a:pt x="510" y="516"/>
                      <a:pt x="596" y="516"/>
                      <a:pt x="668" y="482"/>
                    </a:cubicBezTo>
                    <a:cubicBezTo>
                      <a:pt x="668" y="482"/>
                      <a:pt x="668" y="482"/>
                      <a:pt x="668" y="482"/>
                    </a:cubicBezTo>
                    <a:cubicBezTo>
                      <a:pt x="669" y="482"/>
                      <a:pt x="669" y="482"/>
                      <a:pt x="669" y="482"/>
                    </a:cubicBezTo>
                    <a:cubicBezTo>
                      <a:pt x="669" y="481"/>
                      <a:pt x="670" y="481"/>
                      <a:pt x="670" y="481"/>
                    </a:cubicBezTo>
                    <a:cubicBezTo>
                      <a:pt x="670" y="480"/>
                      <a:pt x="670" y="480"/>
                      <a:pt x="670" y="480"/>
                    </a:cubicBezTo>
                    <a:cubicBezTo>
                      <a:pt x="791" y="318"/>
                      <a:pt x="937" y="171"/>
                      <a:pt x="1104" y="45"/>
                    </a:cubicBezTo>
                    <a:cubicBezTo>
                      <a:pt x="1107" y="42"/>
                      <a:pt x="1107" y="38"/>
                      <a:pt x="1104"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 name="Google Shape;32;p4"/>
            <p:cNvGrpSpPr/>
            <p:nvPr/>
          </p:nvGrpSpPr>
          <p:grpSpPr>
            <a:xfrm rot="-10580157">
              <a:off x="7906139" y="4615406"/>
              <a:ext cx="363973" cy="216195"/>
              <a:chOff x="6191763" y="4215150"/>
              <a:chExt cx="261938" cy="155576"/>
            </a:xfrm>
          </p:grpSpPr>
          <p:sp>
            <p:nvSpPr>
              <p:cNvPr id="33" name="Google Shape;33;p4"/>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4"/>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 name="Google Shape;35;p4"/>
            <p:cNvGrpSpPr/>
            <p:nvPr/>
          </p:nvGrpSpPr>
          <p:grpSpPr>
            <a:xfrm rot="8420947">
              <a:off x="987405" y="184875"/>
              <a:ext cx="363983" cy="216195"/>
              <a:chOff x="6191763" y="4215150"/>
              <a:chExt cx="261938" cy="155576"/>
            </a:xfrm>
          </p:grpSpPr>
          <p:sp>
            <p:nvSpPr>
              <p:cNvPr id="36" name="Google Shape;36;p4"/>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4"/>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 name="Google Shape;38;p4"/>
            <p:cNvGrpSpPr/>
            <p:nvPr/>
          </p:nvGrpSpPr>
          <p:grpSpPr>
            <a:xfrm rot="176158">
              <a:off x="-287397" y="466957"/>
              <a:ext cx="1144456" cy="877963"/>
              <a:chOff x="6729413" y="2840263"/>
              <a:chExt cx="742950" cy="569913"/>
            </a:xfrm>
          </p:grpSpPr>
          <p:sp>
            <p:nvSpPr>
              <p:cNvPr id="39" name="Google Shape;39;p4"/>
              <p:cNvSpPr/>
              <p:nvPr/>
            </p:nvSpPr>
            <p:spPr>
              <a:xfrm>
                <a:off x="7326313" y="2840263"/>
                <a:ext cx="146050" cy="122238"/>
              </a:xfrm>
              <a:custGeom>
                <a:avLst/>
                <a:gdLst/>
                <a:ahLst/>
                <a:cxnLst/>
                <a:rect l="l" t="t" r="r" b="b"/>
                <a:pathLst>
                  <a:path w="56" h="47" extrusionOk="0">
                    <a:moveTo>
                      <a:pt x="41" y="20"/>
                    </a:moveTo>
                    <a:cubicBezTo>
                      <a:pt x="56" y="0"/>
                      <a:pt x="56" y="0"/>
                      <a:pt x="56" y="0"/>
                    </a:cubicBezTo>
                    <a:cubicBezTo>
                      <a:pt x="33" y="9"/>
                      <a:pt x="33" y="9"/>
                      <a:pt x="33" y="9"/>
                    </a:cubicBezTo>
                    <a:cubicBezTo>
                      <a:pt x="13" y="17"/>
                      <a:pt x="13" y="17"/>
                      <a:pt x="13" y="17"/>
                    </a:cubicBezTo>
                    <a:cubicBezTo>
                      <a:pt x="11" y="18"/>
                      <a:pt x="9" y="19"/>
                      <a:pt x="8" y="20"/>
                    </a:cubicBezTo>
                    <a:cubicBezTo>
                      <a:pt x="0" y="26"/>
                      <a:pt x="0" y="26"/>
                      <a:pt x="0" y="26"/>
                    </a:cubicBezTo>
                    <a:cubicBezTo>
                      <a:pt x="16" y="47"/>
                      <a:pt x="16" y="47"/>
                      <a:pt x="16" y="47"/>
                    </a:cubicBezTo>
                    <a:cubicBezTo>
                      <a:pt x="23" y="41"/>
                      <a:pt x="23" y="41"/>
                      <a:pt x="23" y="41"/>
                    </a:cubicBezTo>
                    <a:cubicBezTo>
                      <a:pt x="25" y="40"/>
                      <a:pt x="27" y="38"/>
                      <a:pt x="28" y="37"/>
                    </a:cubicBezTo>
                    <a:lnTo>
                      <a:pt x="41" y="2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4"/>
              <p:cNvSpPr/>
              <p:nvPr/>
            </p:nvSpPr>
            <p:spPr>
              <a:xfrm>
                <a:off x="7423150" y="2840263"/>
                <a:ext cx="49213" cy="33338"/>
              </a:xfrm>
              <a:custGeom>
                <a:avLst/>
                <a:gdLst/>
                <a:ahLst/>
                <a:cxnLst/>
                <a:rect l="l" t="t" r="r" b="b"/>
                <a:pathLst>
                  <a:path w="31" h="21" extrusionOk="0">
                    <a:moveTo>
                      <a:pt x="0" y="13"/>
                    </a:moveTo>
                    <a:lnTo>
                      <a:pt x="16" y="21"/>
                    </a:lnTo>
                    <a:lnTo>
                      <a:pt x="31"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4"/>
              <p:cNvSpPr/>
              <p:nvPr/>
            </p:nvSpPr>
            <p:spPr>
              <a:xfrm>
                <a:off x="6835775" y="2892650"/>
                <a:ext cx="525463" cy="403225"/>
              </a:xfrm>
              <a:custGeom>
                <a:avLst/>
                <a:gdLst/>
                <a:ahLst/>
                <a:cxnLst/>
                <a:rect l="l" t="t" r="r" b="b"/>
                <a:pathLst>
                  <a:path w="202" h="155" extrusionOk="0">
                    <a:moveTo>
                      <a:pt x="5" y="155"/>
                    </a:moveTo>
                    <a:cubicBezTo>
                      <a:pt x="0" y="148"/>
                      <a:pt x="0" y="148"/>
                      <a:pt x="0" y="148"/>
                    </a:cubicBezTo>
                    <a:cubicBezTo>
                      <a:pt x="195" y="2"/>
                      <a:pt x="195" y="2"/>
                      <a:pt x="195" y="2"/>
                    </a:cubicBezTo>
                    <a:cubicBezTo>
                      <a:pt x="197" y="0"/>
                      <a:pt x="199" y="1"/>
                      <a:pt x="201" y="3"/>
                    </a:cubicBezTo>
                    <a:cubicBezTo>
                      <a:pt x="202" y="5"/>
                      <a:pt x="202" y="7"/>
                      <a:pt x="200" y="9"/>
                    </a:cubicBezTo>
                    <a:lnTo>
                      <a:pt x="5" y="1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4"/>
              <p:cNvSpPr/>
              <p:nvPr/>
            </p:nvSpPr>
            <p:spPr>
              <a:xfrm>
                <a:off x="6861175" y="2929163"/>
                <a:ext cx="528638" cy="403225"/>
              </a:xfrm>
              <a:custGeom>
                <a:avLst/>
                <a:gdLst/>
                <a:ahLst/>
                <a:cxnLst/>
                <a:rect l="l" t="t" r="r" b="b"/>
                <a:pathLst>
                  <a:path w="203" h="155" extrusionOk="0">
                    <a:moveTo>
                      <a:pt x="5" y="155"/>
                    </a:moveTo>
                    <a:cubicBezTo>
                      <a:pt x="0" y="148"/>
                      <a:pt x="0" y="148"/>
                      <a:pt x="0" y="148"/>
                    </a:cubicBezTo>
                    <a:cubicBezTo>
                      <a:pt x="195" y="2"/>
                      <a:pt x="195" y="2"/>
                      <a:pt x="195" y="2"/>
                    </a:cubicBezTo>
                    <a:cubicBezTo>
                      <a:pt x="197" y="0"/>
                      <a:pt x="200" y="1"/>
                      <a:pt x="201" y="3"/>
                    </a:cubicBezTo>
                    <a:cubicBezTo>
                      <a:pt x="203" y="5"/>
                      <a:pt x="202" y="7"/>
                      <a:pt x="200" y="9"/>
                    </a:cubicBezTo>
                    <a:lnTo>
                      <a:pt x="5" y="1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4"/>
              <p:cNvSpPr/>
              <p:nvPr/>
            </p:nvSpPr>
            <p:spPr>
              <a:xfrm>
                <a:off x="6845300" y="2910113"/>
                <a:ext cx="531813" cy="406400"/>
              </a:xfrm>
              <a:custGeom>
                <a:avLst/>
                <a:gdLst/>
                <a:ahLst/>
                <a:cxnLst/>
                <a:rect l="l" t="t" r="r" b="b"/>
                <a:pathLst>
                  <a:path w="204" h="156" extrusionOk="0">
                    <a:moveTo>
                      <a:pt x="7" y="156"/>
                    </a:moveTo>
                    <a:cubicBezTo>
                      <a:pt x="0" y="147"/>
                      <a:pt x="0" y="147"/>
                      <a:pt x="0" y="147"/>
                    </a:cubicBezTo>
                    <a:cubicBezTo>
                      <a:pt x="194" y="1"/>
                      <a:pt x="194" y="1"/>
                      <a:pt x="194" y="1"/>
                    </a:cubicBezTo>
                    <a:cubicBezTo>
                      <a:pt x="196" y="0"/>
                      <a:pt x="200" y="0"/>
                      <a:pt x="202" y="3"/>
                    </a:cubicBezTo>
                    <a:cubicBezTo>
                      <a:pt x="204" y="5"/>
                      <a:pt x="203" y="9"/>
                      <a:pt x="201" y="11"/>
                    </a:cubicBezTo>
                    <a:lnTo>
                      <a:pt x="7"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4"/>
              <p:cNvSpPr/>
              <p:nvPr/>
            </p:nvSpPr>
            <p:spPr>
              <a:xfrm>
                <a:off x="6781800" y="3303813"/>
                <a:ext cx="92075" cy="82550"/>
              </a:xfrm>
              <a:custGeom>
                <a:avLst/>
                <a:gdLst/>
                <a:ahLst/>
                <a:cxnLst/>
                <a:rect l="l" t="t" r="r" b="b"/>
                <a:pathLst>
                  <a:path w="58" h="52" extrusionOk="0">
                    <a:moveTo>
                      <a:pt x="13" y="52"/>
                    </a:moveTo>
                    <a:lnTo>
                      <a:pt x="0" y="34"/>
                    </a:lnTo>
                    <a:lnTo>
                      <a:pt x="47" y="0"/>
                    </a:lnTo>
                    <a:lnTo>
                      <a:pt x="58" y="18"/>
                    </a:lnTo>
                    <a:lnTo>
                      <a:pt x="13" y="52"/>
                    </a:ln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4"/>
              <p:cNvSpPr/>
              <p:nvPr/>
            </p:nvSpPr>
            <p:spPr>
              <a:xfrm>
                <a:off x="6729413" y="3332388"/>
                <a:ext cx="73025" cy="77788"/>
              </a:xfrm>
              <a:custGeom>
                <a:avLst/>
                <a:gdLst/>
                <a:ahLst/>
                <a:cxnLst/>
                <a:rect l="l" t="t" r="r" b="b"/>
                <a:pathLst>
                  <a:path w="28" h="30" extrusionOk="0">
                    <a:moveTo>
                      <a:pt x="13" y="28"/>
                    </a:moveTo>
                    <a:cubicBezTo>
                      <a:pt x="2" y="13"/>
                      <a:pt x="2" y="13"/>
                      <a:pt x="2" y="13"/>
                    </a:cubicBezTo>
                    <a:cubicBezTo>
                      <a:pt x="0" y="11"/>
                      <a:pt x="1" y="9"/>
                      <a:pt x="2" y="8"/>
                    </a:cubicBezTo>
                    <a:cubicBezTo>
                      <a:pt x="13" y="0"/>
                      <a:pt x="13" y="0"/>
                      <a:pt x="13" y="0"/>
                    </a:cubicBezTo>
                    <a:cubicBezTo>
                      <a:pt x="28" y="21"/>
                      <a:pt x="28" y="21"/>
                      <a:pt x="28" y="21"/>
                    </a:cubicBezTo>
                    <a:cubicBezTo>
                      <a:pt x="18" y="28"/>
                      <a:pt x="18" y="28"/>
                      <a:pt x="18" y="28"/>
                    </a:cubicBezTo>
                    <a:cubicBezTo>
                      <a:pt x="16" y="30"/>
                      <a:pt x="14" y="29"/>
                      <a:pt x="13" y="2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4"/>
              <p:cNvSpPr/>
              <p:nvPr/>
            </p:nvSpPr>
            <p:spPr>
              <a:xfrm>
                <a:off x="6767513" y="3210150"/>
                <a:ext cx="0" cy="0"/>
              </a:xfrm>
              <a:custGeom>
                <a:avLst/>
                <a:gdLst/>
                <a:ahLst/>
                <a:cxnLst/>
                <a:rect l="l" t="t" r="r" b="b"/>
                <a:pathLst>
                  <a:path w="120000" h="120000" extrusionOk="0">
                    <a:moveTo>
                      <a:pt x="0" y="0"/>
                    </a:moveTo>
                    <a:cubicBezTo>
                      <a:pt x="0" y="0"/>
                      <a:pt x="0" y="0"/>
                      <a:pt x="0" y="0"/>
                    </a:cubicBezTo>
                    <a:cubicBezTo>
                      <a:pt x="0" y="0"/>
                      <a:pt x="0" y="0"/>
                      <a:pt x="0" y="0"/>
                    </a:cubicBezTo>
                  </a:path>
                </a:pathLst>
              </a:custGeom>
              <a:solidFill>
                <a:srgbClr val="FFECC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4"/>
              <p:cNvSpPr/>
              <p:nvPr/>
            </p:nvSpPr>
            <p:spPr>
              <a:xfrm>
                <a:off x="6762750" y="3276825"/>
                <a:ext cx="111125" cy="109538"/>
              </a:xfrm>
              <a:custGeom>
                <a:avLst/>
                <a:gdLst/>
                <a:ahLst/>
                <a:cxnLst/>
                <a:rect l="l" t="t" r="r" b="b"/>
                <a:pathLst>
                  <a:path w="70" h="69" extrusionOk="0">
                    <a:moveTo>
                      <a:pt x="25" y="69"/>
                    </a:moveTo>
                    <a:lnTo>
                      <a:pt x="0" y="35"/>
                    </a:lnTo>
                    <a:lnTo>
                      <a:pt x="46" y="0"/>
                    </a:lnTo>
                    <a:lnTo>
                      <a:pt x="70" y="35"/>
                    </a:lnTo>
                    <a:lnTo>
                      <a:pt x="25" y="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8" name="Google Shape;48;p4"/>
            <p:cNvSpPr/>
            <p:nvPr/>
          </p:nvSpPr>
          <p:spPr>
            <a:xfrm rot="3740541">
              <a:off x="8905098" y="3945575"/>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9"/>
        <p:cNvGrpSpPr/>
        <p:nvPr/>
      </p:nvGrpSpPr>
      <p:grpSpPr>
        <a:xfrm>
          <a:off x="0" y="0"/>
          <a:ext cx="0" cy="0"/>
          <a:chOff x="0" y="0"/>
          <a:chExt cx="0" cy="0"/>
        </a:xfrm>
      </p:grpSpPr>
      <p:pic>
        <p:nvPicPr>
          <p:cNvPr id="50" name="Google Shape;50;p5"/>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51" name="Google Shape;51;p5"/>
          <p:cNvSpPr txBox="1">
            <a:spLocks noGrp="1"/>
          </p:cNvSpPr>
          <p:nvPr>
            <p:ph type="subTitle" idx="1"/>
          </p:nvPr>
        </p:nvSpPr>
        <p:spPr>
          <a:xfrm>
            <a:off x="1295324" y="1706950"/>
            <a:ext cx="3106200" cy="572700"/>
          </a:xfrm>
          <a:prstGeom prst="rect">
            <a:avLst/>
          </a:prstGeom>
        </p:spPr>
        <p:txBody>
          <a:bodyPr spcFirstLastPara="1" wrap="square" lIns="91425" tIns="91425" rIns="91425" bIns="91425" anchor="b" anchorCtr="0">
            <a:noAutofit/>
          </a:bodyPr>
          <a:lstStyle>
            <a:lvl1pPr lvl="0" algn="ctr">
              <a:spcBef>
                <a:spcPts val="0"/>
              </a:spcBef>
              <a:spcAft>
                <a:spcPts val="0"/>
              </a:spcAft>
              <a:buSzPts val="2400"/>
              <a:buFont typeface="Nunito Black"/>
              <a:buNone/>
              <a:defRPr sz="2100">
                <a:latin typeface="Nunito Black"/>
                <a:ea typeface="Nunito Black"/>
                <a:cs typeface="Nunito Black"/>
                <a:sym typeface="Nunito Black"/>
              </a:defRPr>
            </a:lvl1pPr>
            <a:lvl2pPr lvl="1" algn="ctr">
              <a:lnSpc>
                <a:spcPct val="115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a:lnSpc>
                <a:spcPct val="115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a:lnSpc>
                <a:spcPct val="115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a:lnSpc>
                <a:spcPct val="115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a:lnSpc>
                <a:spcPct val="115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a:lnSpc>
                <a:spcPct val="115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a:lnSpc>
                <a:spcPct val="115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a:lnSpc>
                <a:spcPct val="115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52" name="Google Shape;52;p5"/>
          <p:cNvSpPr txBox="1">
            <a:spLocks noGrp="1"/>
          </p:cNvSpPr>
          <p:nvPr>
            <p:ph type="subTitle" idx="2"/>
          </p:nvPr>
        </p:nvSpPr>
        <p:spPr>
          <a:xfrm>
            <a:off x="4742475" y="1706950"/>
            <a:ext cx="31062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Nunito Black"/>
              <a:buNone/>
              <a:defRPr sz="2100">
                <a:latin typeface="Nunito Black"/>
                <a:ea typeface="Nunito Black"/>
                <a:cs typeface="Nunito Black"/>
                <a:sym typeface="Nunito Black"/>
              </a:defRPr>
            </a:lvl1pPr>
            <a:lvl2pPr lvl="1"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2pPr>
            <a:lvl3pPr lvl="2"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3pPr>
            <a:lvl4pPr lvl="3"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4pPr>
            <a:lvl5pPr lvl="4"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5pPr>
            <a:lvl6pPr lvl="5"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6pPr>
            <a:lvl7pPr lvl="6"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7pPr>
            <a:lvl8pPr lvl="7"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8pPr>
            <a:lvl9pPr lvl="8" algn="ctr" rtl="0">
              <a:lnSpc>
                <a:spcPct val="115000"/>
              </a:lnSpc>
              <a:spcBef>
                <a:spcPts val="0"/>
              </a:spcBef>
              <a:spcAft>
                <a:spcPts val="0"/>
              </a:spcAft>
              <a:buSzPts val="2400"/>
              <a:buFont typeface="Nunito Black"/>
              <a:buNone/>
              <a:defRPr sz="2400">
                <a:latin typeface="Nunito Black"/>
                <a:ea typeface="Nunito Black"/>
                <a:cs typeface="Nunito Black"/>
                <a:sym typeface="Nunito Black"/>
              </a:defRPr>
            </a:lvl9pPr>
          </a:lstStyle>
          <a:p>
            <a:endParaRPr/>
          </a:p>
        </p:txBody>
      </p:sp>
      <p:sp>
        <p:nvSpPr>
          <p:cNvPr id="53" name="Google Shape;53;p5"/>
          <p:cNvSpPr txBox="1">
            <a:spLocks noGrp="1"/>
          </p:cNvSpPr>
          <p:nvPr>
            <p:ph type="subTitle" idx="3"/>
          </p:nvPr>
        </p:nvSpPr>
        <p:spPr>
          <a:xfrm>
            <a:off x="1295324" y="2143150"/>
            <a:ext cx="3106200" cy="2308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atin typeface="DM Sans"/>
                <a:ea typeface="DM Sans"/>
                <a:cs typeface="DM Sans"/>
                <a:sym typeface="DM Sans"/>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54" name="Google Shape;54;p5"/>
          <p:cNvSpPr txBox="1">
            <a:spLocks noGrp="1"/>
          </p:cNvSpPr>
          <p:nvPr>
            <p:ph type="subTitle" idx="4"/>
          </p:nvPr>
        </p:nvSpPr>
        <p:spPr>
          <a:xfrm>
            <a:off x="4742475" y="2143150"/>
            <a:ext cx="3106200" cy="23085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atin typeface="DM Sans"/>
                <a:ea typeface="DM Sans"/>
                <a:cs typeface="DM Sans"/>
                <a:sym typeface="DM Sans"/>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55" name="Google Shape;55;p5"/>
          <p:cNvSpPr txBox="1">
            <a:spLocks noGrp="1"/>
          </p:cNvSpPr>
          <p:nvPr>
            <p:ph type="title"/>
          </p:nvPr>
        </p:nvSpPr>
        <p:spPr>
          <a:xfrm>
            <a:off x="720000" y="5974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200"/>
              <a:buNone/>
              <a:defRPr sz="32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56" name="Google Shape;56;p5"/>
          <p:cNvGrpSpPr/>
          <p:nvPr/>
        </p:nvGrpSpPr>
        <p:grpSpPr>
          <a:xfrm>
            <a:off x="-573392" y="-216252"/>
            <a:ext cx="9787044" cy="5923673"/>
            <a:chOff x="-573392" y="-216252"/>
            <a:chExt cx="9787044" cy="5923673"/>
          </a:xfrm>
        </p:grpSpPr>
        <p:grpSp>
          <p:nvGrpSpPr>
            <p:cNvPr id="57" name="Google Shape;57;p5"/>
            <p:cNvGrpSpPr/>
            <p:nvPr/>
          </p:nvGrpSpPr>
          <p:grpSpPr>
            <a:xfrm rot="8420947">
              <a:off x="8684105" y="4495900"/>
              <a:ext cx="363983" cy="216195"/>
              <a:chOff x="6191763" y="4215150"/>
              <a:chExt cx="261938" cy="155576"/>
            </a:xfrm>
          </p:grpSpPr>
          <p:sp>
            <p:nvSpPr>
              <p:cNvPr id="58" name="Google Shape;58;p5"/>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5"/>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0" name="Google Shape;60;p5"/>
            <p:cNvGrpSpPr/>
            <p:nvPr/>
          </p:nvGrpSpPr>
          <p:grpSpPr>
            <a:xfrm rot="-7798508">
              <a:off x="8504924" y="3687569"/>
              <a:ext cx="511482" cy="753429"/>
              <a:chOff x="8940901" y="497675"/>
              <a:chExt cx="1147762" cy="1690688"/>
            </a:xfrm>
          </p:grpSpPr>
          <p:sp>
            <p:nvSpPr>
              <p:cNvPr id="61" name="Google Shape;61;p5"/>
              <p:cNvSpPr/>
              <p:nvPr/>
            </p:nvSpPr>
            <p:spPr>
              <a:xfrm>
                <a:off x="9815613" y="497675"/>
                <a:ext cx="273050" cy="298450"/>
              </a:xfrm>
              <a:custGeom>
                <a:avLst/>
                <a:gdLst/>
                <a:ahLst/>
                <a:cxnLst/>
                <a:rect l="l" t="t" r="r" b="b"/>
                <a:pathLst>
                  <a:path w="90" h="98" extrusionOk="0">
                    <a:moveTo>
                      <a:pt x="0" y="75"/>
                    </a:moveTo>
                    <a:cubicBezTo>
                      <a:pt x="12" y="52"/>
                      <a:pt x="26" y="23"/>
                      <a:pt x="40" y="0"/>
                    </a:cubicBezTo>
                    <a:cubicBezTo>
                      <a:pt x="90" y="20"/>
                      <a:pt x="59" y="67"/>
                      <a:pt x="42" y="9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5"/>
              <p:cNvSpPr/>
              <p:nvPr/>
            </p:nvSpPr>
            <p:spPr>
              <a:xfrm>
                <a:off x="9467951" y="667538"/>
                <a:ext cx="538163" cy="554038"/>
              </a:xfrm>
              <a:custGeom>
                <a:avLst/>
                <a:gdLst/>
                <a:ahLst/>
                <a:cxnLst/>
                <a:rect l="l" t="t" r="r" b="b"/>
                <a:pathLst>
                  <a:path w="177" h="182" extrusionOk="0">
                    <a:moveTo>
                      <a:pt x="0" y="102"/>
                    </a:moveTo>
                    <a:cubicBezTo>
                      <a:pt x="6" y="93"/>
                      <a:pt x="7" y="82"/>
                      <a:pt x="14" y="75"/>
                    </a:cubicBezTo>
                    <a:cubicBezTo>
                      <a:pt x="28" y="61"/>
                      <a:pt x="21" y="64"/>
                      <a:pt x="39" y="65"/>
                    </a:cubicBezTo>
                    <a:cubicBezTo>
                      <a:pt x="66" y="67"/>
                      <a:pt x="73" y="68"/>
                      <a:pt x="91" y="42"/>
                    </a:cubicBezTo>
                    <a:cubicBezTo>
                      <a:pt x="104" y="21"/>
                      <a:pt x="106" y="0"/>
                      <a:pt x="106" y="0"/>
                    </a:cubicBezTo>
                    <a:cubicBezTo>
                      <a:pt x="119" y="4"/>
                      <a:pt x="164" y="28"/>
                      <a:pt x="174" y="37"/>
                    </a:cubicBezTo>
                    <a:cubicBezTo>
                      <a:pt x="150" y="53"/>
                      <a:pt x="129" y="94"/>
                      <a:pt x="149" y="118"/>
                    </a:cubicBezTo>
                    <a:cubicBezTo>
                      <a:pt x="167" y="141"/>
                      <a:pt x="177" y="134"/>
                      <a:pt x="160" y="166"/>
                    </a:cubicBezTo>
                    <a:cubicBezTo>
                      <a:pt x="152" y="180"/>
                      <a:pt x="156" y="169"/>
                      <a:pt x="148" y="18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5"/>
              <p:cNvSpPr/>
              <p:nvPr/>
            </p:nvSpPr>
            <p:spPr>
              <a:xfrm>
                <a:off x="8940901" y="942175"/>
                <a:ext cx="1038225" cy="1246188"/>
              </a:xfrm>
              <a:custGeom>
                <a:avLst/>
                <a:gdLst/>
                <a:ahLst/>
                <a:cxnLst/>
                <a:rect l="l" t="t" r="r" b="b"/>
                <a:pathLst>
                  <a:path w="341" h="409" extrusionOk="0">
                    <a:moveTo>
                      <a:pt x="178" y="380"/>
                    </a:moveTo>
                    <a:cubicBezTo>
                      <a:pt x="168" y="399"/>
                      <a:pt x="152" y="409"/>
                      <a:pt x="133" y="399"/>
                    </a:cubicBezTo>
                    <a:cubicBezTo>
                      <a:pt x="19" y="337"/>
                      <a:pt x="19" y="337"/>
                      <a:pt x="19" y="337"/>
                    </a:cubicBezTo>
                    <a:cubicBezTo>
                      <a:pt x="0" y="327"/>
                      <a:pt x="0" y="308"/>
                      <a:pt x="10" y="289"/>
                    </a:cubicBezTo>
                    <a:cubicBezTo>
                      <a:pt x="145" y="19"/>
                      <a:pt x="145" y="19"/>
                      <a:pt x="145" y="19"/>
                    </a:cubicBezTo>
                    <a:cubicBezTo>
                      <a:pt x="155" y="0"/>
                      <a:pt x="173" y="8"/>
                      <a:pt x="192" y="18"/>
                    </a:cubicBezTo>
                    <a:cubicBezTo>
                      <a:pt x="306" y="80"/>
                      <a:pt x="306" y="80"/>
                      <a:pt x="306" y="80"/>
                    </a:cubicBezTo>
                    <a:cubicBezTo>
                      <a:pt x="325" y="90"/>
                      <a:pt x="341" y="101"/>
                      <a:pt x="331" y="120"/>
                    </a:cubicBezTo>
                    <a:lnTo>
                      <a:pt x="178" y="38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5"/>
              <p:cNvSpPr/>
              <p:nvPr/>
            </p:nvSpPr>
            <p:spPr>
              <a:xfrm>
                <a:off x="9059963" y="1121563"/>
                <a:ext cx="541338" cy="812800"/>
              </a:xfrm>
              <a:custGeom>
                <a:avLst/>
                <a:gdLst/>
                <a:ahLst/>
                <a:cxnLst/>
                <a:rect l="l" t="t" r="r" b="b"/>
                <a:pathLst>
                  <a:path w="178" h="267" extrusionOk="0">
                    <a:moveTo>
                      <a:pt x="60" y="250"/>
                    </a:moveTo>
                    <a:cubicBezTo>
                      <a:pt x="53" y="262"/>
                      <a:pt x="38" y="267"/>
                      <a:pt x="26" y="260"/>
                    </a:cubicBezTo>
                    <a:cubicBezTo>
                      <a:pt x="17" y="256"/>
                      <a:pt x="17" y="256"/>
                      <a:pt x="17" y="256"/>
                    </a:cubicBezTo>
                    <a:cubicBezTo>
                      <a:pt x="5" y="249"/>
                      <a:pt x="0" y="234"/>
                      <a:pt x="7" y="221"/>
                    </a:cubicBezTo>
                    <a:cubicBezTo>
                      <a:pt x="118" y="17"/>
                      <a:pt x="118" y="17"/>
                      <a:pt x="118" y="17"/>
                    </a:cubicBezTo>
                    <a:cubicBezTo>
                      <a:pt x="124" y="4"/>
                      <a:pt x="140" y="0"/>
                      <a:pt x="152" y="6"/>
                    </a:cubicBezTo>
                    <a:cubicBezTo>
                      <a:pt x="161" y="11"/>
                      <a:pt x="161" y="11"/>
                      <a:pt x="161" y="11"/>
                    </a:cubicBezTo>
                    <a:cubicBezTo>
                      <a:pt x="173" y="18"/>
                      <a:pt x="178" y="33"/>
                      <a:pt x="171" y="45"/>
                    </a:cubicBezTo>
                    <a:lnTo>
                      <a:pt x="60" y="25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5"/>
              <p:cNvSpPr/>
              <p:nvPr/>
            </p:nvSpPr>
            <p:spPr>
              <a:xfrm>
                <a:off x="9264751" y="1231100"/>
                <a:ext cx="541338" cy="812800"/>
              </a:xfrm>
              <a:custGeom>
                <a:avLst/>
                <a:gdLst/>
                <a:ahLst/>
                <a:cxnLst/>
                <a:rect l="l" t="t" r="r" b="b"/>
                <a:pathLst>
                  <a:path w="178" h="267" extrusionOk="0">
                    <a:moveTo>
                      <a:pt x="60" y="250"/>
                    </a:moveTo>
                    <a:cubicBezTo>
                      <a:pt x="53" y="263"/>
                      <a:pt x="38" y="267"/>
                      <a:pt x="26" y="261"/>
                    </a:cubicBezTo>
                    <a:cubicBezTo>
                      <a:pt x="17" y="256"/>
                      <a:pt x="17" y="256"/>
                      <a:pt x="17" y="256"/>
                    </a:cubicBezTo>
                    <a:cubicBezTo>
                      <a:pt x="5" y="249"/>
                      <a:pt x="0" y="234"/>
                      <a:pt x="7" y="222"/>
                    </a:cubicBezTo>
                    <a:cubicBezTo>
                      <a:pt x="118" y="17"/>
                      <a:pt x="118" y="17"/>
                      <a:pt x="118" y="17"/>
                    </a:cubicBezTo>
                    <a:cubicBezTo>
                      <a:pt x="124" y="5"/>
                      <a:pt x="140" y="0"/>
                      <a:pt x="152" y="7"/>
                    </a:cubicBezTo>
                    <a:cubicBezTo>
                      <a:pt x="161" y="11"/>
                      <a:pt x="161" y="11"/>
                      <a:pt x="161" y="11"/>
                    </a:cubicBezTo>
                    <a:cubicBezTo>
                      <a:pt x="173" y="18"/>
                      <a:pt x="178" y="33"/>
                      <a:pt x="171" y="46"/>
                    </a:cubicBezTo>
                    <a:lnTo>
                      <a:pt x="60" y="25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 name="Google Shape;66;p5"/>
            <p:cNvSpPr/>
            <p:nvPr/>
          </p:nvSpPr>
          <p:spPr>
            <a:xfrm>
              <a:off x="522273" y="314888"/>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7" name="Google Shape;67;p5"/>
            <p:cNvGrpSpPr/>
            <p:nvPr/>
          </p:nvGrpSpPr>
          <p:grpSpPr>
            <a:xfrm rot="5619956">
              <a:off x="719224" y="-95021"/>
              <a:ext cx="724423" cy="513300"/>
              <a:chOff x="6180688" y="2320538"/>
              <a:chExt cx="1149350" cy="814387"/>
            </a:xfrm>
          </p:grpSpPr>
          <p:sp>
            <p:nvSpPr>
              <p:cNvPr id="68" name="Google Shape;68;p5"/>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5"/>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5"/>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5"/>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5"/>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5"/>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5"/>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5" name="Google Shape;75;p5"/>
            <p:cNvGrpSpPr/>
            <p:nvPr/>
          </p:nvGrpSpPr>
          <p:grpSpPr>
            <a:xfrm>
              <a:off x="7591021" y="4375445"/>
              <a:ext cx="1159173" cy="1331976"/>
              <a:chOff x="5652063" y="1771263"/>
              <a:chExt cx="1714500" cy="1970087"/>
            </a:xfrm>
          </p:grpSpPr>
          <p:sp>
            <p:nvSpPr>
              <p:cNvPr id="76" name="Google Shape;76;p5"/>
              <p:cNvSpPr/>
              <p:nvPr/>
            </p:nvSpPr>
            <p:spPr>
              <a:xfrm>
                <a:off x="6272775" y="3138100"/>
                <a:ext cx="1093788" cy="603250"/>
              </a:xfrm>
              <a:custGeom>
                <a:avLst/>
                <a:gdLst/>
                <a:ahLst/>
                <a:cxnLst/>
                <a:rect l="l" t="t" r="r" b="b"/>
                <a:pathLst>
                  <a:path w="689" h="380" extrusionOk="0">
                    <a:moveTo>
                      <a:pt x="689" y="83"/>
                    </a:moveTo>
                    <a:lnTo>
                      <a:pt x="39" y="380"/>
                    </a:lnTo>
                    <a:lnTo>
                      <a:pt x="0" y="296"/>
                    </a:lnTo>
                    <a:lnTo>
                      <a:pt x="650" y="0"/>
                    </a:lnTo>
                    <a:lnTo>
                      <a:pt x="689" y="8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5"/>
              <p:cNvSpPr/>
              <p:nvPr/>
            </p:nvSpPr>
            <p:spPr>
              <a:xfrm>
                <a:off x="6348975" y="3233350"/>
                <a:ext cx="962025" cy="457200"/>
              </a:xfrm>
              <a:custGeom>
                <a:avLst/>
                <a:gdLst/>
                <a:ahLst/>
                <a:cxnLst/>
                <a:rect l="l" t="t" r="r" b="b"/>
                <a:pathLst>
                  <a:path w="606" h="288" extrusionOk="0">
                    <a:moveTo>
                      <a:pt x="606" y="15"/>
                    </a:moveTo>
                    <a:lnTo>
                      <a:pt x="8" y="288"/>
                    </a:lnTo>
                    <a:lnTo>
                      <a:pt x="0" y="272"/>
                    </a:lnTo>
                    <a:lnTo>
                      <a:pt x="600" y="0"/>
                    </a:lnTo>
                    <a:lnTo>
                      <a:pt x="606" y="1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5"/>
              <p:cNvSpPr/>
              <p:nvPr/>
            </p:nvSpPr>
            <p:spPr>
              <a:xfrm>
                <a:off x="5652063" y="1771263"/>
                <a:ext cx="1671638" cy="1873250"/>
              </a:xfrm>
              <a:custGeom>
                <a:avLst/>
                <a:gdLst/>
                <a:ahLst/>
                <a:cxnLst/>
                <a:rect l="l" t="t" r="r" b="b"/>
                <a:pathLst>
                  <a:path w="1053" h="1180" extrusionOk="0">
                    <a:moveTo>
                      <a:pt x="1053" y="882"/>
                    </a:moveTo>
                    <a:lnTo>
                      <a:pt x="403" y="1180"/>
                    </a:lnTo>
                    <a:lnTo>
                      <a:pt x="0" y="297"/>
                    </a:lnTo>
                    <a:lnTo>
                      <a:pt x="650" y="0"/>
                    </a:lnTo>
                    <a:lnTo>
                      <a:pt x="1053" y="88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5"/>
              <p:cNvSpPr/>
              <p:nvPr/>
            </p:nvSpPr>
            <p:spPr>
              <a:xfrm>
                <a:off x="5996550" y="2139563"/>
                <a:ext cx="747713" cy="617538"/>
              </a:xfrm>
              <a:custGeom>
                <a:avLst/>
                <a:gdLst/>
                <a:ahLst/>
                <a:cxnLst/>
                <a:rect l="l" t="t" r="r" b="b"/>
                <a:pathLst>
                  <a:path w="471" h="389" extrusionOk="0">
                    <a:moveTo>
                      <a:pt x="471" y="221"/>
                    </a:moveTo>
                    <a:lnTo>
                      <a:pt x="101" y="389"/>
                    </a:lnTo>
                    <a:lnTo>
                      <a:pt x="0" y="169"/>
                    </a:lnTo>
                    <a:lnTo>
                      <a:pt x="370" y="0"/>
                    </a:lnTo>
                    <a:lnTo>
                      <a:pt x="471" y="22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5"/>
              <p:cNvSpPr/>
              <p:nvPr/>
            </p:nvSpPr>
            <p:spPr>
              <a:xfrm>
                <a:off x="6129900" y="2331650"/>
                <a:ext cx="481013" cy="236538"/>
              </a:xfrm>
              <a:custGeom>
                <a:avLst/>
                <a:gdLst/>
                <a:ahLst/>
                <a:cxnLst/>
                <a:rect l="l" t="t" r="r" b="b"/>
                <a:pathLst>
                  <a:path w="303" h="149" extrusionOk="0">
                    <a:moveTo>
                      <a:pt x="303" y="13"/>
                    </a:moveTo>
                    <a:lnTo>
                      <a:pt x="6"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5"/>
              <p:cNvSpPr/>
              <p:nvPr/>
            </p:nvSpPr>
            <p:spPr>
              <a:xfrm>
                <a:off x="6090213" y="2249100"/>
                <a:ext cx="481013" cy="238125"/>
              </a:xfrm>
              <a:custGeom>
                <a:avLst/>
                <a:gdLst/>
                <a:ahLst/>
                <a:cxnLst/>
                <a:rect l="l" t="t" r="r" b="b"/>
                <a:pathLst>
                  <a:path w="303" h="150" extrusionOk="0">
                    <a:moveTo>
                      <a:pt x="303" y="13"/>
                    </a:moveTo>
                    <a:lnTo>
                      <a:pt x="8" y="150"/>
                    </a:lnTo>
                    <a:lnTo>
                      <a:pt x="0" y="134"/>
                    </a:lnTo>
                    <a:lnTo>
                      <a:pt x="297"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 name="Google Shape;82;p5"/>
              <p:cNvSpPr/>
              <p:nvPr/>
            </p:nvSpPr>
            <p:spPr>
              <a:xfrm>
                <a:off x="6166413" y="2414200"/>
                <a:ext cx="481013" cy="236538"/>
              </a:xfrm>
              <a:custGeom>
                <a:avLst/>
                <a:gdLst/>
                <a:ahLst/>
                <a:cxnLst/>
                <a:rect l="l" t="t" r="r" b="b"/>
                <a:pathLst>
                  <a:path w="303" h="149" extrusionOk="0">
                    <a:moveTo>
                      <a:pt x="303" y="13"/>
                    </a:moveTo>
                    <a:lnTo>
                      <a:pt x="8"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5"/>
              <p:cNvSpPr/>
              <p:nvPr/>
            </p:nvSpPr>
            <p:spPr>
              <a:xfrm>
                <a:off x="5685400" y="2465000"/>
                <a:ext cx="195263" cy="125413"/>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5"/>
              <p:cNvSpPr/>
              <p:nvPr/>
            </p:nvSpPr>
            <p:spPr>
              <a:xfrm>
                <a:off x="5728263" y="2560250"/>
                <a:ext cx="195263" cy="123825"/>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5"/>
              <p:cNvSpPr/>
              <p:nvPr/>
            </p:nvSpPr>
            <p:spPr>
              <a:xfrm>
                <a:off x="5771125" y="2653913"/>
                <a:ext cx="193675" cy="125413"/>
              </a:xfrm>
              <a:custGeom>
                <a:avLst/>
                <a:gdLst/>
                <a:ahLst/>
                <a:cxnLst/>
                <a:rect l="l" t="t" r="r" b="b"/>
                <a:pathLst>
                  <a:path w="64" h="41" extrusionOk="0">
                    <a:moveTo>
                      <a:pt x="61" y="7"/>
                    </a:moveTo>
                    <a:cubicBezTo>
                      <a:pt x="64" y="11"/>
                      <a:pt x="62" y="17"/>
                      <a:pt x="57" y="19"/>
                    </a:cubicBezTo>
                    <a:cubicBezTo>
                      <a:pt x="15" y="38"/>
                      <a:pt x="15" y="38"/>
                      <a:pt x="15" y="38"/>
                    </a:cubicBezTo>
                    <a:cubicBezTo>
                      <a:pt x="10" y="41"/>
                      <a:pt x="5" y="38"/>
                      <a:pt x="2" y="34"/>
                    </a:cubicBezTo>
                    <a:cubicBezTo>
                      <a:pt x="0" y="29"/>
                      <a:pt x="2" y="23"/>
                      <a:pt x="7" y="21"/>
                    </a:cubicBezTo>
                    <a:cubicBezTo>
                      <a:pt x="49" y="2"/>
                      <a:pt x="49" y="2"/>
                      <a:pt x="49" y="2"/>
                    </a:cubicBezTo>
                    <a:cubicBezTo>
                      <a:pt x="54"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5"/>
              <p:cNvSpPr/>
              <p:nvPr/>
            </p:nvSpPr>
            <p:spPr>
              <a:xfrm>
                <a:off x="5813988" y="2749163"/>
                <a:ext cx="193675" cy="120650"/>
              </a:xfrm>
              <a:custGeom>
                <a:avLst/>
                <a:gdLst/>
                <a:ahLst/>
                <a:cxnLst/>
                <a:rect l="l" t="t" r="r" b="b"/>
                <a:pathLst>
                  <a:path w="64" h="40" extrusionOk="0">
                    <a:moveTo>
                      <a:pt x="62" y="7"/>
                    </a:moveTo>
                    <a:cubicBezTo>
                      <a:pt x="64" y="11"/>
                      <a:pt x="62" y="17"/>
                      <a:pt x="57" y="19"/>
                    </a:cubicBezTo>
                    <a:cubicBezTo>
                      <a:pt x="15" y="38"/>
                      <a:pt x="15" y="38"/>
                      <a:pt x="15" y="38"/>
                    </a:cubicBezTo>
                    <a:cubicBezTo>
                      <a:pt x="10" y="40"/>
                      <a:pt x="5" y="38"/>
                      <a:pt x="2" y="33"/>
                    </a:cubicBezTo>
                    <a:cubicBezTo>
                      <a:pt x="0" y="29"/>
                      <a:pt x="2" y="23"/>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5"/>
              <p:cNvSpPr/>
              <p:nvPr/>
            </p:nvSpPr>
            <p:spPr>
              <a:xfrm>
                <a:off x="5855263" y="2839650"/>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2" y="34"/>
                    </a:cubicBezTo>
                    <a:cubicBezTo>
                      <a:pt x="0" y="29"/>
                      <a:pt x="2" y="24"/>
                      <a:pt x="7" y="22"/>
                    </a:cubicBezTo>
                    <a:cubicBezTo>
                      <a:pt x="49" y="3"/>
                      <a:pt x="49" y="3"/>
                      <a:pt x="49" y="3"/>
                    </a:cubicBezTo>
                    <a:cubicBezTo>
                      <a:pt x="54" y="0"/>
                      <a:pt x="59" y="3"/>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 name="Google Shape;88;p5"/>
              <p:cNvSpPr/>
              <p:nvPr/>
            </p:nvSpPr>
            <p:spPr>
              <a:xfrm>
                <a:off x="5898125" y="2934900"/>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2" y="24"/>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5"/>
              <p:cNvSpPr/>
              <p:nvPr/>
            </p:nvSpPr>
            <p:spPr>
              <a:xfrm>
                <a:off x="5940988" y="3028563"/>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3" y="24"/>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 name="Google Shape;90;p5"/>
              <p:cNvSpPr/>
              <p:nvPr/>
            </p:nvSpPr>
            <p:spPr>
              <a:xfrm>
                <a:off x="5983850" y="3123813"/>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6026713" y="3217475"/>
                <a:ext cx="195263" cy="125413"/>
              </a:xfrm>
              <a:custGeom>
                <a:avLst/>
                <a:gdLst/>
                <a:ahLst/>
                <a:cxnLst/>
                <a:rect l="l" t="t" r="r" b="b"/>
                <a:pathLst>
                  <a:path w="64" h="41" extrusionOk="0">
                    <a:moveTo>
                      <a:pt x="62" y="7"/>
                    </a:moveTo>
                    <a:cubicBezTo>
                      <a:pt x="64" y="12"/>
                      <a:pt x="62" y="17"/>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5"/>
              <p:cNvSpPr/>
              <p:nvPr/>
            </p:nvSpPr>
            <p:spPr>
              <a:xfrm>
                <a:off x="6072750" y="3312725"/>
                <a:ext cx="190500" cy="123825"/>
              </a:xfrm>
              <a:custGeom>
                <a:avLst/>
                <a:gdLst/>
                <a:ahLst/>
                <a:cxnLst/>
                <a:rect l="l" t="t" r="r" b="b"/>
                <a:pathLst>
                  <a:path w="63" h="41" extrusionOk="0">
                    <a:moveTo>
                      <a:pt x="61" y="7"/>
                    </a:moveTo>
                    <a:cubicBezTo>
                      <a:pt x="63" y="12"/>
                      <a:pt x="61" y="17"/>
                      <a:pt x="56" y="19"/>
                    </a:cubicBezTo>
                    <a:cubicBezTo>
                      <a:pt x="15" y="38"/>
                      <a:pt x="15" y="38"/>
                      <a:pt x="15" y="38"/>
                    </a:cubicBezTo>
                    <a:cubicBezTo>
                      <a:pt x="10" y="41"/>
                      <a:pt x="4" y="39"/>
                      <a:pt x="2" y="34"/>
                    </a:cubicBezTo>
                    <a:cubicBezTo>
                      <a:pt x="0" y="29"/>
                      <a:pt x="2" y="23"/>
                      <a:pt x="7" y="21"/>
                    </a:cubicBezTo>
                    <a:cubicBezTo>
                      <a:pt x="48" y="2"/>
                      <a:pt x="48" y="2"/>
                      <a:pt x="48"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3" name="Google Shape;93;p5"/>
            <p:cNvGrpSpPr/>
            <p:nvPr/>
          </p:nvGrpSpPr>
          <p:grpSpPr>
            <a:xfrm rot="176158">
              <a:off x="-551660" y="843657"/>
              <a:ext cx="1144456" cy="877963"/>
              <a:chOff x="6729413" y="2840263"/>
              <a:chExt cx="742950" cy="569913"/>
            </a:xfrm>
          </p:grpSpPr>
          <p:sp>
            <p:nvSpPr>
              <p:cNvPr id="94" name="Google Shape;94;p5"/>
              <p:cNvSpPr/>
              <p:nvPr/>
            </p:nvSpPr>
            <p:spPr>
              <a:xfrm>
                <a:off x="7326313" y="2840263"/>
                <a:ext cx="146050" cy="122238"/>
              </a:xfrm>
              <a:custGeom>
                <a:avLst/>
                <a:gdLst/>
                <a:ahLst/>
                <a:cxnLst/>
                <a:rect l="l" t="t" r="r" b="b"/>
                <a:pathLst>
                  <a:path w="56" h="47" extrusionOk="0">
                    <a:moveTo>
                      <a:pt x="41" y="20"/>
                    </a:moveTo>
                    <a:cubicBezTo>
                      <a:pt x="56" y="0"/>
                      <a:pt x="56" y="0"/>
                      <a:pt x="56" y="0"/>
                    </a:cubicBezTo>
                    <a:cubicBezTo>
                      <a:pt x="33" y="9"/>
                      <a:pt x="33" y="9"/>
                      <a:pt x="33" y="9"/>
                    </a:cubicBezTo>
                    <a:cubicBezTo>
                      <a:pt x="13" y="17"/>
                      <a:pt x="13" y="17"/>
                      <a:pt x="13" y="17"/>
                    </a:cubicBezTo>
                    <a:cubicBezTo>
                      <a:pt x="11" y="18"/>
                      <a:pt x="9" y="19"/>
                      <a:pt x="8" y="20"/>
                    </a:cubicBezTo>
                    <a:cubicBezTo>
                      <a:pt x="0" y="26"/>
                      <a:pt x="0" y="26"/>
                      <a:pt x="0" y="26"/>
                    </a:cubicBezTo>
                    <a:cubicBezTo>
                      <a:pt x="16" y="47"/>
                      <a:pt x="16" y="47"/>
                      <a:pt x="16" y="47"/>
                    </a:cubicBezTo>
                    <a:cubicBezTo>
                      <a:pt x="23" y="41"/>
                      <a:pt x="23" y="41"/>
                      <a:pt x="23" y="41"/>
                    </a:cubicBezTo>
                    <a:cubicBezTo>
                      <a:pt x="25" y="40"/>
                      <a:pt x="27" y="38"/>
                      <a:pt x="28" y="37"/>
                    </a:cubicBezTo>
                    <a:lnTo>
                      <a:pt x="41" y="2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5"/>
              <p:cNvSpPr/>
              <p:nvPr/>
            </p:nvSpPr>
            <p:spPr>
              <a:xfrm>
                <a:off x="7423150" y="2840263"/>
                <a:ext cx="49213" cy="33338"/>
              </a:xfrm>
              <a:custGeom>
                <a:avLst/>
                <a:gdLst/>
                <a:ahLst/>
                <a:cxnLst/>
                <a:rect l="l" t="t" r="r" b="b"/>
                <a:pathLst>
                  <a:path w="31" h="21" extrusionOk="0">
                    <a:moveTo>
                      <a:pt x="0" y="13"/>
                    </a:moveTo>
                    <a:lnTo>
                      <a:pt x="16" y="21"/>
                    </a:lnTo>
                    <a:lnTo>
                      <a:pt x="31"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5"/>
              <p:cNvSpPr/>
              <p:nvPr/>
            </p:nvSpPr>
            <p:spPr>
              <a:xfrm>
                <a:off x="6835775" y="2892650"/>
                <a:ext cx="525463" cy="403225"/>
              </a:xfrm>
              <a:custGeom>
                <a:avLst/>
                <a:gdLst/>
                <a:ahLst/>
                <a:cxnLst/>
                <a:rect l="l" t="t" r="r" b="b"/>
                <a:pathLst>
                  <a:path w="202" h="155" extrusionOk="0">
                    <a:moveTo>
                      <a:pt x="5" y="155"/>
                    </a:moveTo>
                    <a:cubicBezTo>
                      <a:pt x="0" y="148"/>
                      <a:pt x="0" y="148"/>
                      <a:pt x="0" y="148"/>
                    </a:cubicBezTo>
                    <a:cubicBezTo>
                      <a:pt x="195" y="2"/>
                      <a:pt x="195" y="2"/>
                      <a:pt x="195" y="2"/>
                    </a:cubicBezTo>
                    <a:cubicBezTo>
                      <a:pt x="197" y="0"/>
                      <a:pt x="199" y="1"/>
                      <a:pt x="201" y="3"/>
                    </a:cubicBezTo>
                    <a:cubicBezTo>
                      <a:pt x="202" y="5"/>
                      <a:pt x="202" y="7"/>
                      <a:pt x="200" y="9"/>
                    </a:cubicBezTo>
                    <a:lnTo>
                      <a:pt x="5" y="15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5"/>
              <p:cNvSpPr/>
              <p:nvPr/>
            </p:nvSpPr>
            <p:spPr>
              <a:xfrm>
                <a:off x="6861175" y="2929163"/>
                <a:ext cx="528638" cy="403225"/>
              </a:xfrm>
              <a:custGeom>
                <a:avLst/>
                <a:gdLst/>
                <a:ahLst/>
                <a:cxnLst/>
                <a:rect l="l" t="t" r="r" b="b"/>
                <a:pathLst>
                  <a:path w="203" h="155" extrusionOk="0">
                    <a:moveTo>
                      <a:pt x="5" y="155"/>
                    </a:moveTo>
                    <a:cubicBezTo>
                      <a:pt x="0" y="148"/>
                      <a:pt x="0" y="148"/>
                      <a:pt x="0" y="148"/>
                    </a:cubicBezTo>
                    <a:cubicBezTo>
                      <a:pt x="195" y="2"/>
                      <a:pt x="195" y="2"/>
                      <a:pt x="195" y="2"/>
                    </a:cubicBezTo>
                    <a:cubicBezTo>
                      <a:pt x="197" y="0"/>
                      <a:pt x="200" y="1"/>
                      <a:pt x="201" y="3"/>
                    </a:cubicBezTo>
                    <a:cubicBezTo>
                      <a:pt x="203" y="5"/>
                      <a:pt x="202" y="7"/>
                      <a:pt x="200" y="9"/>
                    </a:cubicBezTo>
                    <a:lnTo>
                      <a:pt x="5" y="15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5"/>
              <p:cNvSpPr/>
              <p:nvPr/>
            </p:nvSpPr>
            <p:spPr>
              <a:xfrm>
                <a:off x="6845300" y="2910113"/>
                <a:ext cx="531813" cy="406400"/>
              </a:xfrm>
              <a:custGeom>
                <a:avLst/>
                <a:gdLst/>
                <a:ahLst/>
                <a:cxnLst/>
                <a:rect l="l" t="t" r="r" b="b"/>
                <a:pathLst>
                  <a:path w="204" h="156" extrusionOk="0">
                    <a:moveTo>
                      <a:pt x="7" y="156"/>
                    </a:moveTo>
                    <a:cubicBezTo>
                      <a:pt x="0" y="147"/>
                      <a:pt x="0" y="147"/>
                      <a:pt x="0" y="147"/>
                    </a:cubicBezTo>
                    <a:cubicBezTo>
                      <a:pt x="194" y="1"/>
                      <a:pt x="194" y="1"/>
                      <a:pt x="194" y="1"/>
                    </a:cubicBezTo>
                    <a:cubicBezTo>
                      <a:pt x="196" y="0"/>
                      <a:pt x="200" y="0"/>
                      <a:pt x="202" y="3"/>
                    </a:cubicBezTo>
                    <a:cubicBezTo>
                      <a:pt x="204" y="5"/>
                      <a:pt x="203" y="9"/>
                      <a:pt x="201" y="11"/>
                    </a:cubicBezTo>
                    <a:lnTo>
                      <a:pt x="7"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5"/>
              <p:cNvSpPr/>
              <p:nvPr/>
            </p:nvSpPr>
            <p:spPr>
              <a:xfrm>
                <a:off x="6781800" y="3303813"/>
                <a:ext cx="92075" cy="82550"/>
              </a:xfrm>
              <a:custGeom>
                <a:avLst/>
                <a:gdLst/>
                <a:ahLst/>
                <a:cxnLst/>
                <a:rect l="l" t="t" r="r" b="b"/>
                <a:pathLst>
                  <a:path w="58" h="52" extrusionOk="0">
                    <a:moveTo>
                      <a:pt x="13" y="52"/>
                    </a:moveTo>
                    <a:lnTo>
                      <a:pt x="0" y="34"/>
                    </a:lnTo>
                    <a:lnTo>
                      <a:pt x="47" y="0"/>
                    </a:lnTo>
                    <a:lnTo>
                      <a:pt x="58" y="18"/>
                    </a:lnTo>
                    <a:lnTo>
                      <a:pt x="13" y="52"/>
                    </a:ln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5"/>
              <p:cNvSpPr/>
              <p:nvPr/>
            </p:nvSpPr>
            <p:spPr>
              <a:xfrm>
                <a:off x="6729413" y="3332388"/>
                <a:ext cx="73025" cy="77788"/>
              </a:xfrm>
              <a:custGeom>
                <a:avLst/>
                <a:gdLst/>
                <a:ahLst/>
                <a:cxnLst/>
                <a:rect l="l" t="t" r="r" b="b"/>
                <a:pathLst>
                  <a:path w="28" h="30" extrusionOk="0">
                    <a:moveTo>
                      <a:pt x="13" y="28"/>
                    </a:moveTo>
                    <a:cubicBezTo>
                      <a:pt x="2" y="13"/>
                      <a:pt x="2" y="13"/>
                      <a:pt x="2" y="13"/>
                    </a:cubicBezTo>
                    <a:cubicBezTo>
                      <a:pt x="0" y="11"/>
                      <a:pt x="1" y="9"/>
                      <a:pt x="2" y="8"/>
                    </a:cubicBezTo>
                    <a:cubicBezTo>
                      <a:pt x="13" y="0"/>
                      <a:pt x="13" y="0"/>
                      <a:pt x="13" y="0"/>
                    </a:cubicBezTo>
                    <a:cubicBezTo>
                      <a:pt x="28" y="21"/>
                      <a:pt x="28" y="21"/>
                      <a:pt x="28" y="21"/>
                    </a:cubicBezTo>
                    <a:cubicBezTo>
                      <a:pt x="18" y="28"/>
                      <a:pt x="18" y="28"/>
                      <a:pt x="18" y="28"/>
                    </a:cubicBezTo>
                    <a:cubicBezTo>
                      <a:pt x="16" y="30"/>
                      <a:pt x="14" y="29"/>
                      <a:pt x="13" y="2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5"/>
              <p:cNvSpPr/>
              <p:nvPr/>
            </p:nvSpPr>
            <p:spPr>
              <a:xfrm>
                <a:off x="6767513" y="3210150"/>
                <a:ext cx="0" cy="0"/>
              </a:xfrm>
              <a:custGeom>
                <a:avLst/>
                <a:gdLst/>
                <a:ahLst/>
                <a:cxnLst/>
                <a:rect l="l" t="t" r="r" b="b"/>
                <a:pathLst>
                  <a:path w="120000" h="120000" extrusionOk="0">
                    <a:moveTo>
                      <a:pt x="0" y="0"/>
                    </a:moveTo>
                    <a:cubicBezTo>
                      <a:pt x="0" y="0"/>
                      <a:pt x="0" y="0"/>
                      <a:pt x="0" y="0"/>
                    </a:cubicBezTo>
                    <a:cubicBezTo>
                      <a:pt x="0" y="0"/>
                      <a:pt x="0" y="0"/>
                      <a:pt x="0" y="0"/>
                    </a:cubicBezTo>
                  </a:path>
                </a:pathLst>
              </a:custGeom>
              <a:solidFill>
                <a:srgbClr val="FFECC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5"/>
              <p:cNvSpPr/>
              <p:nvPr/>
            </p:nvSpPr>
            <p:spPr>
              <a:xfrm>
                <a:off x="6762750" y="3276825"/>
                <a:ext cx="111125" cy="109538"/>
              </a:xfrm>
              <a:custGeom>
                <a:avLst/>
                <a:gdLst/>
                <a:ahLst/>
                <a:cxnLst/>
                <a:rect l="l" t="t" r="r" b="b"/>
                <a:pathLst>
                  <a:path w="70" h="69" extrusionOk="0">
                    <a:moveTo>
                      <a:pt x="25" y="69"/>
                    </a:moveTo>
                    <a:lnTo>
                      <a:pt x="0" y="35"/>
                    </a:lnTo>
                    <a:lnTo>
                      <a:pt x="46" y="0"/>
                    </a:lnTo>
                    <a:lnTo>
                      <a:pt x="70" y="35"/>
                    </a:lnTo>
                    <a:lnTo>
                      <a:pt x="25" y="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3"/>
        <p:cNvGrpSpPr/>
        <p:nvPr/>
      </p:nvGrpSpPr>
      <p:grpSpPr>
        <a:xfrm>
          <a:off x="0" y="0"/>
          <a:ext cx="0" cy="0"/>
          <a:chOff x="0" y="0"/>
          <a:chExt cx="0" cy="0"/>
        </a:xfrm>
      </p:grpSpPr>
      <p:pic>
        <p:nvPicPr>
          <p:cNvPr id="104" name="Google Shape;104;p6"/>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105" name="Google Shape;105;p6"/>
          <p:cNvSpPr txBox="1">
            <a:spLocks noGrp="1"/>
          </p:cNvSpPr>
          <p:nvPr>
            <p:ph type="title"/>
          </p:nvPr>
        </p:nvSpPr>
        <p:spPr>
          <a:xfrm>
            <a:off x="720000" y="5974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106" name="Google Shape;106;p6"/>
          <p:cNvGrpSpPr/>
          <p:nvPr/>
        </p:nvGrpSpPr>
        <p:grpSpPr>
          <a:xfrm>
            <a:off x="6" y="-43495"/>
            <a:ext cx="9910738" cy="5232973"/>
            <a:chOff x="6" y="-33320"/>
            <a:chExt cx="9910738" cy="5232973"/>
          </a:xfrm>
        </p:grpSpPr>
        <p:grpSp>
          <p:nvGrpSpPr>
            <p:cNvPr id="107" name="Google Shape;107;p6"/>
            <p:cNvGrpSpPr/>
            <p:nvPr/>
          </p:nvGrpSpPr>
          <p:grpSpPr>
            <a:xfrm rot="8420947">
              <a:off x="8575230" y="3331850"/>
              <a:ext cx="363983" cy="216195"/>
              <a:chOff x="6191763" y="4215150"/>
              <a:chExt cx="261938" cy="155576"/>
            </a:xfrm>
          </p:grpSpPr>
          <p:sp>
            <p:nvSpPr>
              <p:cNvPr id="108" name="Google Shape;108;p6"/>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6"/>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0" name="Google Shape;110;p6"/>
            <p:cNvGrpSpPr/>
            <p:nvPr/>
          </p:nvGrpSpPr>
          <p:grpSpPr>
            <a:xfrm rot="5199451">
              <a:off x="93024" y="-61784"/>
              <a:ext cx="1077290" cy="1202565"/>
              <a:chOff x="3378650" y="4173525"/>
              <a:chExt cx="573088" cy="639763"/>
            </a:xfrm>
          </p:grpSpPr>
          <p:sp>
            <p:nvSpPr>
              <p:cNvPr id="111" name="Google Shape;111;p6"/>
              <p:cNvSpPr/>
              <p:nvPr/>
            </p:nvSpPr>
            <p:spPr>
              <a:xfrm>
                <a:off x="3378650" y="4173525"/>
                <a:ext cx="276225" cy="309563"/>
              </a:xfrm>
              <a:custGeom>
                <a:avLst/>
                <a:gdLst/>
                <a:ahLst/>
                <a:cxnLst/>
                <a:rect l="l" t="t" r="r" b="b"/>
                <a:pathLst>
                  <a:path w="106" h="119" extrusionOk="0">
                    <a:moveTo>
                      <a:pt x="6" y="5"/>
                    </a:moveTo>
                    <a:cubicBezTo>
                      <a:pt x="6" y="5"/>
                      <a:pt x="6" y="5"/>
                      <a:pt x="6" y="5"/>
                    </a:cubicBezTo>
                    <a:cubicBezTo>
                      <a:pt x="12" y="0"/>
                      <a:pt x="21" y="1"/>
                      <a:pt x="25" y="7"/>
                    </a:cubicBezTo>
                    <a:cubicBezTo>
                      <a:pt x="106" y="102"/>
                      <a:pt x="106" y="102"/>
                      <a:pt x="106" y="102"/>
                    </a:cubicBezTo>
                    <a:cubicBezTo>
                      <a:pt x="85" y="119"/>
                      <a:pt x="85" y="119"/>
                      <a:pt x="85" y="119"/>
                    </a:cubicBezTo>
                    <a:cubicBezTo>
                      <a:pt x="5" y="24"/>
                      <a:pt x="5" y="24"/>
                      <a:pt x="5" y="24"/>
                    </a:cubicBezTo>
                    <a:cubicBezTo>
                      <a:pt x="0" y="18"/>
                      <a:pt x="1" y="10"/>
                      <a:pt x="6"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6"/>
              <p:cNvSpPr/>
              <p:nvPr/>
            </p:nvSpPr>
            <p:spPr>
              <a:xfrm>
                <a:off x="3543750" y="4370375"/>
                <a:ext cx="87313" cy="87313"/>
              </a:xfrm>
              <a:custGeom>
                <a:avLst/>
                <a:gdLst/>
                <a:ahLst/>
                <a:cxnLst/>
                <a:rect l="l" t="t" r="r" b="b"/>
                <a:pathLst>
                  <a:path w="55" h="55" extrusionOk="0">
                    <a:moveTo>
                      <a:pt x="34" y="0"/>
                    </a:moveTo>
                    <a:lnTo>
                      <a:pt x="0" y="30"/>
                    </a:lnTo>
                    <a:lnTo>
                      <a:pt x="21" y="55"/>
                    </a:lnTo>
                    <a:lnTo>
                      <a:pt x="55" y="25"/>
                    </a:lnTo>
                    <a:lnTo>
                      <a:pt x="3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6"/>
              <p:cNvSpPr/>
              <p:nvPr/>
            </p:nvSpPr>
            <p:spPr>
              <a:xfrm>
                <a:off x="3618363" y="4454513"/>
                <a:ext cx="49213" cy="52388"/>
              </a:xfrm>
              <a:custGeom>
                <a:avLst/>
                <a:gdLst/>
                <a:ahLst/>
                <a:cxnLst/>
                <a:rect l="l" t="t" r="r" b="b"/>
                <a:pathLst>
                  <a:path w="31" h="33" extrusionOk="0">
                    <a:moveTo>
                      <a:pt x="10" y="0"/>
                    </a:moveTo>
                    <a:lnTo>
                      <a:pt x="0" y="8"/>
                    </a:lnTo>
                    <a:lnTo>
                      <a:pt x="21" y="33"/>
                    </a:lnTo>
                    <a:lnTo>
                      <a:pt x="31" y="26"/>
                    </a:lnTo>
                    <a:lnTo>
                      <a:pt x="10" y="0"/>
                    </a:lnTo>
                    <a:close/>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6"/>
              <p:cNvSpPr/>
              <p:nvPr/>
            </p:nvSpPr>
            <p:spPr>
              <a:xfrm>
                <a:off x="3618363" y="4454513"/>
                <a:ext cx="49213" cy="52388"/>
              </a:xfrm>
              <a:custGeom>
                <a:avLst/>
                <a:gdLst/>
                <a:ahLst/>
                <a:cxnLst/>
                <a:rect l="l" t="t" r="r" b="b"/>
                <a:pathLst>
                  <a:path w="31" h="33" extrusionOk="0">
                    <a:moveTo>
                      <a:pt x="10" y="0"/>
                    </a:moveTo>
                    <a:lnTo>
                      <a:pt x="0" y="8"/>
                    </a:lnTo>
                    <a:lnTo>
                      <a:pt x="21" y="33"/>
                    </a:lnTo>
                    <a:lnTo>
                      <a:pt x="31" y="26"/>
                    </a:lnTo>
                    <a:lnTo>
                      <a:pt x="10" y="0"/>
                    </a:ln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6"/>
              <p:cNvSpPr/>
              <p:nvPr/>
            </p:nvSpPr>
            <p:spPr>
              <a:xfrm>
                <a:off x="3573913" y="4433875"/>
                <a:ext cx="377825" cy="379413"/>
              </a:xfrm>
              <a:custGeom>
                <a:avLst/>
                <a:gdLst/>
                <a:ahLst/>
                <a:cxnLst/>
                <a:rect l="l" t="t" r="r" b="b"/>
                <a:pathLst>
                  <a:path w="145" h="146" extrusionOk="0">
                    <a:moveTo>
                      <a:pt x="114" y="123"/>
                    </a:moveTo>
                    <a:cubicBezTo>
                      <a:pt x="142" y="100"/>
                      <a:pt x="145" y="59"/>
                      <a:pt x="122" y="31"/>
                    </a:cubicBezTo>
                    <a:cubicBezTo>
                      <a:pt x="99" y="4"/>
                      <a:pt x="58" y="0"/>
                      <a:pt x="31" y="23"/>
                    </a:cubicBezTo>
                    <a:cubicBezTo>
                      <a:pt x="3" y="46"/>
                      <a:pt x="0" y="87"/>
                      <a:pt x="23" y="115"/>
                    </a:cubicBezTo>
                    <a:cubicBezTo>
                      <a:pt x="46" y="142"/>
                      <a:pt x="87" y="146"/>
                      <a:pt x="114" y="123"/>
                    </a:cubicBezTo>
                    <a:moveTo>
                      <a:pt x="36" y="30"/>
                    </a:moveTo>
                    <a:cubicBezTo>
                      <a:pt x="60" y="10"/>
                      <a:pt x="96" y="13"/>
                      <a:pt x="115" y="37"/>
                    </a:cubicBezTo>
                    <a:cubicBezTo>
                      <a:pt x="135" y="60"/>
                      <a:pt x="132" y="96"/>
                      <a:pt x="109" y="116"/>
                    </a:cubicBezTo>
                    <a:cubicBezTo>
                      <a:pt x="85" y="136"/>
                      <a:pt x="49" y="133"/>
                      <a:pt x="30" y="109"/>
                    </a:cubicBezTo>
                    <a:cubicBezTo>
                      <a:pt x="10" y="85"/>
                      <a:pt x="13" y="50"/>
                      <a:pt x="36" y="3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6"/>
              <p:cNvSpPr/>
              <p:nvPr/>
            </p:nvSpPr>
            <p:spPr>
              <a:xfrm>
                <a:off x="3615188" y="4478325"/>
                <a:ext cx="295275" cy="290513"/>
              </a:xfrm>
              <a:custGeom>
                <a:avLst/>
                <a:gdLst/>
                <a:ahLst/>
                <a:cxnLst/>
                <a:rect l="l" t="t" r="r" b="b"/>
                <a:pathLst>
                  <a:path w="113" h="112" extrusionOk="0">
                    <a:moveTo>
                      <a:pt x="56" y="0"/>
                    </a:moveTo>
                    <a:cubicBezTo>
                      <a:pt x="44" y="0"/>
                      <a:pt x="31" y="4"/>
                      <a:pt x="20" y="13"/>
                    </a:cubicBezTo>
                    <a:cubicBezTo>
                      <a:pt x="7" y="24"/>
                      <a:pt x="0" y="40"/>
                      <a:pt x="0" y="56"/>
                    </a:cubicBezTo>
                    <a:cubicBezTo>
                      <a:pt x="0" y="69"/>
                      <a:pt x="5" y="82"/>
                      <a:pt x="14" y="92"/>
                    </a:cubicBezTo>
                    <a:cubicBezTo>
                      <a:pt x="25" y="105"/>
                      <a:pt x="41" y="112"/>
                      <a:pt x="57" y="112"/>
                    </a:cubicBezTo>
                    <a:cubicBezTo>
                      <a:pt x="69" y="112"/>
                      <a:pt x="82" y="108"/>
                      <a:pt x="93" y="99"/>
                    </a:cubicBezTo>
                    <a:cubicBezTo>
                      <a:pt x="106" y="88"/>
                      <a:pt x="113" y="72"/>
                      <a:pt x="113" y="56"/>
                    </a:cubicBezTo>
                    <a:cubicBezTo>
                      <a:pt x="113" y="43"/>
                      <a:pt x="108" y="30"/>
                      <a:pt x="99" y="20"/>
                    </a:cubicBezTo>
                    <a:cubicBezTo>
                      <a:pt x="88" y="7"/>
                      <a:pt x="72" y="0"/>
                      <a:pt x="56"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 name="Google Shape;117;p6"/>
            <p:cNvGrpSpPr/>
            <p:nvPr/>
          </p:nvGrpSpPr>
          <p:grpSpPr>
            <a:xfrm rot="-1767078">
              <a:off x="8223622" y="4299891"/>
              <a:ext cx="698504" cy="778325"/>
              <a:chOff x="5431538" y="3074425"/>
              <a:chExt cx="485775" cy="541338"/>
            </a:xfrm>
          </p:grpSpPr>
          <p:sp>
            <p:nvSpPr>
              <p:cNvPr id="118" name="Google Shape;118;p6"/>
              <p:cNvSpPr/>
              <p:nvPr/>
            </p:nvSpPr>
            <p:spPr>
              <a:xfrm>
                <a:off x="5431538" y="3074425"/>
                <a:ext cx="485775" cy="541338"/>
              </a:xfrm>
              <a:custGeom>
                <a:avLst/>
                <a:gdLst/>
                <a:ahLst/>
                <a:cxnLst/>
                <a:rect l="l" t="t" r="r" b="b"/>
                <a:pathLst>
                  <a:path w="187" h="208" extrusionOk="0">
                    <a:moveTo>
                      <a:pt x="187" y="99"/>
                    </a:moveTo>
                    <a:cubicBezTo>
                      <a:pt x="147" y="0"/>
                      <a:pt x="147" y="0"/>
                      <a:pt x="147" y="0"/>
                    </a:cubicBezTo>
                    <a:cubicBezTo>
                      <a:pt x="0" y="61"/>
                      <a:pt x="0" y="61"/>
                      <a:pt x="0" y="61"/>
                    </a:cubicBezTo>
                    <a:cubicBezTo>
                      <a:pt x="60" y="208"/>
                      <a:pt x="60" y="208"/>
                      <a:pt x="60" y="208"/>
                    </a:cubicBezTo>
                    <a:cubicBezTo>
                      <a:pt x="158" y="168"/>
                      <a:pt x="158" y="168"/>
                      <a:pt x="158" y="168"/>
                    </a:cubicBezTo>
                    <a:cubicBezTo>
                      <a:pt x="158" y="168"/>
                      <a:pt x="186" y="103"/>
                      <a:pt x="187" y="9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6"/>
              <p:cNvSpPr/>
              <p:nvPr/>
            </p:nvSpPr>
            <p:spPr>
              <a:xfrm>
                <a:off x="5480750" y="3134750"/>
                <a:ext cx="319088" cy="141288"/>
              </a:xfrm>
              <a:custGeom>
                <a:avLst/>
                <a:gdLst/>
                <a:ahLst/>
                <a:cxnLst/>
                <a:rect l="l" t="t" r="r" b="b"/>
                <a:pathLst>
                  <a:path w="123" h="54" extrusionOk="0">
                    <a:moveTo>
                      <a:pt x="3" y="54"/>
                    </a:moveTo>
                    <a:cubicBezTo>
                      <a:pt x="2" y="54"/>
                      <a:pt x="1" y="53"/>
                      <a:pt x="1" y="52"/>
                    </a:cubicBezTo>
                    <a:cubicBezTo>
                      <a:pt x="0" y="51"/>
                      <a:pt x="1" y="49"/>
                      <a:pt x="2" y="49"/>
                    </a:cubicBezTo>
                    <a:cubicBezTo>
                      <a:pt x="119" y="1"/>
                      <a:pt x="119" y="1"/>
                      <a:pt x="119" y="1"/>
                    </a:cubicBezTo>
                    <a:cubicBezTo>
                      <a:pt x="121" y="0"/>
                      <a:pt x="122" y="1"/>
                      <a:pt x="123" y="3"/>
                    </a:cubicBezTo>
                    <a:cubicBezTo>
                      <a:pt x="123" y="4"/>
                      <a:pt x="123" y="6"/>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5501388" y="3195075"/>
                <a:ext cx="322263" cy="139700"/>
              </a:xfrm>
              <a:custGeom>
                <a:avLst/>
                <a:gdLst/>
                <a:ahLst/>
                <a:cxnLst/>
                <a:rect l="l" t="t" r="r" b="b"/>
                <a:pathLst>
                  <a:path w="124" h="54" extrusionOk="0">
                    <a:moveTo>
                      <a:pt x="3" y="54"/>
                    </a:moveTo>
                    <a:cubicBezTo>
                      <a:pt x="2" y="54"/>
                      <a:pt x="1" y="53"/>
                      <a:pt x="1" y="52"/>
                    </a:cubicBezTo>
                    <a:cubicBezTo>
                      <a:pt x="0" y="51"/>
                      <a:pt x="1" y="49"/>
                      <a:pt x="2" y="48"/>
                    </a:cubicBezTo>
                    <a:cubicBezTo>
                      <a:pt x="120" y="1"/>
                      <a:pt x="120" y="1"/>
                      <a:pt x="120" y="1"/>
                    </a:cubicBezTo>
                    <a:cubicBezTo>
                      <a:pt x="121" y="0"/>
                      <a:pt x="123" y="1"/>
                      <a:pt x="123" y="2"/>
                    </a:cubicBezTo>
                    <a:cubicBezTo>
                      <a:pt x="124" y="4"/>
                      <a:pt x="123" y="5"/>
                      <a:pt x="122" y="6"/>
                    </a:cubicBezTo>
                    <a:cubicBezTo>
                      <a:pt x="4" y="53"/>
                      <a:pt x="4" y="53"/>
                      <a:pt x="4" y="53"/>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5526788" y="3253813"/>
                <a:ext cx="322263" cy="138113"/>
              </a:xfrm>
              <a:custGeom>
                <a:avLst/>
                <a:gdLst/>
                <a:ahLst/>
                <a:cxnLst/>
                <a:rect l="l" t="t" r="r" b="b"/>
                <a:pathLst>
                  <a:path w="124" h="53" extrusionOk="0">
                    <a:moveTo>
                      <a:pt x="3" y="53"/>
                    </a:moveTo>
                    <a:cubicBezTo>
                      <a:pt x="2" y="53"/>
                      <a:pt x="1" y="53"/>
                      <a:pt x="1" y="52"/>
                    </a:cubicBezTo>
                    <a:cubicBezTo>
                      <a:pt x="0" y="50"/>
                      <a:pt x="1" y="49"/>
                      <a:pt x="2" y="48"/>
                    </a:cubicBezTo>
                    <a:cubicBezTo>
                      <a:pt x="120" y="0"/>
                      <a:pt x="120" y="0"/>
                      <a:pt x="120" y="0"/>
                    </a:cubicBezTo>
                    <a:cubicBezTo>
                      <a:pt x="121" y="0"/>
                      <a:pt x="122" y="0"/>
                      <a:pt x="123" y="2"/>
                    </a:cubicBezTo>
                    <a:cubicBezTo>
                      <a:pt x="124" y="3"/>
                      <a:pt x="123" y="5"/>
                      <a:pt x="122" y="5"/>
                    </a:cubicBezTo>
                    <a:cubicBezTo>
                      <a:pt x="4" y="53"/>
                      <a:pt x="4" y="53"/>
                      <a:pt x="4" y="53"/>
                    </a:cubicBezTo>
                    <a:lnTo>
                      <a:pt x="3" y="5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5553775" y="3314138"/>
                <a:ext cx="319088" cy="141288"/>
              </a:xfrm>
              <a:custGeom>
                <a:avLst/>
                <a:gdLst/>
                <a:ahLst/>
                <a:cxnLst/>
                <a:rect l="l" t="t" r="r" b="b"/>
                <a:pathLst>
                  <a:path w="123" h="54" extrusionOk="0">
                    <a:moveTo>
                      <a:pt x="3" y="54"/>
                    </a:moveTo>
                    <a:cubicBezTo>
                      <a:pt x="2" y="54"/>
                      <a:pt x="1" y="53"/>
                      <a:pt x="0" y="52"/>
                    </a:cubicBezTo>
                    <a:cubicBezTo>
                      <a:pt x="0" y="51"/>
                      <a:pt x="0" y="49"/>
                      <a:pt x="2" y="49"/>
                    </a:cubicBezTo>
                    <a:cubicBezTo>
                      <a:pt x="119" y="1"/>
                      <a:pt x="119" y="1"/>
                      <a:pt x="119" y="1"/>
                    </a:cubicBezTo>
                    <a:cubicBezTo>
                      <a:pt x="120" y="0"/>
                      <a:pt x="122" y="1"/>
                      <a:pt x="123" y="2"/>
                    </a:cubicBezTo>
                    <a:cubicBezTo>
                      <a:pt x="123" y="4"/>
                      <a:pt x="122" y="5"/>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5579175" y="3420500"/>
                <a:ext cx="217488" cy="100013"/>
              </a:xfrm>
              <a:custGeom>
                <a:avLst/>
                <a:gdLst/>
                <a:ahLst/>
                <a:cxnLst/>
                <a:rect l="l" t="t" r="r" b="b"/>
                <a:pathLst>
                  <a:path w="84" h="38" extrusionOk="0">
                    <a:moveTo>
                      <a:pt x="3" y="38"/>
                    </a:moveTo>
                    <a:cubicBezTo>
                      <a:pt x="2" y="38"/>
                      <a:pt x="1" y="37"/>
                      <a:pt x="1" y="36"/>
                    </a:cubicBezTo>
                    <a:cubicBezTo>
                      <a:pt x="0" y="34"/>
                      <a:pt x="1" y="33"/>
                      <a:pt x="2" y="32"/>
                    </a:cubicBezTo>
                    <a:cubicBezTo>
                      <a:pt x="80" y="1"/>
                      <a:pt x="80" y="1"/>
                      <a:pt x="80" y="1"/>
                    </a:cubicBezTo>
                    <a:cubicBezTo>
                      <a:pt x="81" y="0"/>
                      <a:pt x="83" y="1"/>
                      <a:pt x="83" y="2"/>
                    </a:cubicBezTo>
                    <a:cubicBezTo>
                      <a:pt x="84" y="4"/>
                      <a:pt x="83" y="5"/>
                      <a:pt x="82" y="6"/>
                    </a:cubicBezTo>
                    <a:cubicBezTo>
                      <a:pt x="4" y="37"/>
                      <a:pt x="4" y="37"/>
                      <a:pt x="4" y="37"/>
                    </a:cubicBezTo>
                    <a:cubicBezTo>
                      <a:pt x="3" y="38"/>
                      <a:pt x="3" y="38"/>
                      <a:pt x="3" y="38"/>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5790313" y="3333188"/>
                <a:ext cx="127000" cy="179388"/>
              </a:xfrm>
              <a:custGeom>
                <a:avLst/>
                <a:gdLst/>
                <a:ahLst/>
                <a:cxnLst/>
                <a:rect l="l" t="t" r="r" b="b"/>
                <a:pathLst>
                  <a:path w="49" h="69" extrusionOk="0">
                    <a:moveTo>
                      <a:pt x="49" y="0"/>
                    </a:moveTo>
                    <a:cubicBezTo>
                      <a:pt x="0" y="20"/>
                      <a:pt x="0" y="20"/>
                      <a:pt x="0" y="20"/>
                    </a:cubicBezTo>
                    <a:cubicBezTo>
                      <a:pt x="20" y="69"/>
                      <a:pt x="20" y="69"/>
                      <a:pt x="20" y="69"/>
                    </a:cubicBezTo>
                    <a:cubicBezTo>
                      <a:pt x="20" y="69"/>
                      <a:pt x="20" y="69"/>
                      <a:pt x="20" y="69"/>
                    </a:cubicBezTo>
                    <a:cubicBezTo>
                      <a:pt x="49" y="0"/>
                      <a:pt x="49" y="0"/>
                      <a:pt x="4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5" name="Google Shape;125;p6"/>
            <p:cNvSpPr/>
            <p:nvPr/>
          </p:nvSpPr>
          <p:spPr>
            <a:xfrm>
              <a:off x="7879699" y="4750425"/>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6" name="Google Shape;126;p6"/>
            <p:cNvGrpSpPr/>
            <p:nvPr/>
          </p:nvGrpSpPr>
          <p:grpSpPr>
            <a:xfrm>
              <a:off x="1084775" y="165925"/>
              <a:ext cx="724435" cy="513308"/>
              <a:chOff x="6180688" y="2320538"/>
              <a:chExt cx="1149350" cy="814387"/>
            </a:xfrm>
          </p:grpSpPr>
          <p:sp>
            <p:nvSpPr>
              <p:cNvPr id="127" name="Google Shape;127;p6"/>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6"/>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6"/>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6"/>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6"/>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6"/>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6"/>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4" name="Google Shape;134;p6"/>
            <p:cNvSpPr/>
            <p:nvPr/>
          </p:nvSpPr>
          <p:spPr>
            <a:xfrm rot="-4931827">
              <a:off x="214374" y="1163875"/>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5" name="Google Shape;135;p6"/>
            <p:cNvGrpSpPr/>
            <p:nvPr/>
          </p:nvGrpSpPr>
          <p:grpSpPr>
            <a:xfrm rot="-8100000">
              <a:off x="8623524" y="3596447"/>
              <a:ext cx="1144411" cy="877953"/>
              <a:chOff x="6729413" y="2840263"/>
              <a:chExt cx="742950" cy="569913"/>
            </a:xfrm>
          </p:grpSpPr>
          <p:sp>
            <p:nvSpPr>
              <p:cNvPr id="136" name="Google Shape;136;p6"/>
              <p:cNvSpPr/>
              <p:nvPr/>
            </p:nvSpPr>
            <p:spPr>
              <a:xfrm>
                <a:off x="7326313" y="2840263"/>
                <a:ext cx="146050" cy="122238"/>
              </a:xfrm>
              <a:custGeom>
                <a:avLst/>
                <a:gdLst/>
                <a:ahLst/>
                <a:cxnLst/>
                <a:rect l="l" t="t" r="r" b="b"/>
                <a:pathLst>
                  <a:path w="56" h="47" extrusionOk="0">
                    <a:moveTo>
                      <a:pt x="41" y="20"/>
                    </a:moveTo>
                    <a:cubicBezTo>
                      <a:pt x="56" y="0"/>
                      <a:pt x="56" y="0"/>
                      <a:pt x="56" y="0"/>
                    </a:cubicBezTo>
                    <a:cubicBezTo>
                      <a:pt x="33" y="9"/>
                      <a:pt x="33" y="9"/>
                      <a:pt x="33" y="9"/>
                    </a:cubicBezTo>
                    <a:cubicBezTo>
                      <a:pt x="13" y="17"/>
                      <a:pt x="13" y="17"/>
                      <a:pt x="13" y="17"/>
                    </a:cubicBezTo>
                    <a:cubicBezTo>
                      <a:pt x="11" y="18"/>
                      <a:pt x="9" y="19"/>
                      <a:pt x="8" y="20"/>
                    </a:cubicBezTo>
                    <a:cubicBezTo>
                      <a:pt x="0" y="26"/>
                      <a:pt x="0" y="26"/>
                      <a:pt x="0" y="26"/>
                    </a:cubicBezTo>
                    <a:cubicBezTo>
                      <a:pt x="16" y="47"/>
                      <a:pt x="16" y="47"/>
                      <a:pt x="16" y="47"/>
                    </a:cubicBezTo>
                    <a:cubicBezTo>
                      <a:pt x="23" y="41"/>
                      <a:pt x="23" y="41"/>
                      <a:pt x="23" y="41"/>
                    </a:cubicBezTo>
                    <a:cubicBezTo>
                      <a:pt x="25" y="40"/>
                      <a:pt x="27" y="38"/>
                      <a:pt x="28" y="37"/>
                    </a:cubicBezTo>
                    <a:lnTo>
                      <a:pt x="41" y="2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6"/>
              <p:cNvSpPr/>
              <p:nvPr/>
            </p:nvSpPr>
            <p:spPr>
              <a:xfrm>
                <a:off x="7423150" y="2840263"/>
                <a:ext cx="49213" cy="33338"/>
              </a:xfrm>
              <a:custGeom>
                <a:avLst/>
                <a:gdLst/>
                <a:ahLst/>
                <a:cxnLst/>
                <a:rect l="l" t="t" r="r" b="b"/>
                <a:pathLst>
                  <a:path w="31" h="21" extrusionOk="0">
                    <a:moveTo>
                      <a:pt x="0" y="13"/>
                    </a:moveTo>
                    <a:lnTo>
                      <a:pt x="16" y="21"/>
                    </a:lnTo>
                    <a:lnTo>
                      <a:pt x="31"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6"/>
              <p:cNvSpPr/>
              <p:nvPr/>
            </p:nvSpPr>
            <p:spPr>
              <a:xfrm>
                <a:off x="6835775" y="2892650"/>
                <a:ext cx="525463" cy="403225"/>
              </a:xfrm>
              <a:custGeom>
                <a:avLst/>
                <a:gdLst/>
                <a:ahLst/>
                <a:cxnLst/>
                <a:rect l="l" t="t" r="r" b="b"/>
                <a:pathLst>
                  <a:path w="202" h="155" extrusionOk="0">
                    <a:moveTo>
                      <a:pt x="5" y="155"/>
                    </a:moveTo>
                    <a:cubicBezTo>
                      <a:pt x="0" y="148"/>
                      <a:pt x="0" y="148"/>
                      <a:pt x="0" y="148"/>
                    </a:cubicBezTo>
                    <a:cubicBezTo>
                      <a:pt x="195" y="2"/>
                      <a:pt x="195" y="2"/>
                      <a:pt x="195" y="2"/>
                    </a:cubicBezTo>
                    <a:cubicBezTo>
                      <a:pt x="197" y="0"/>
                      <a:pt x="199" y="1"/>
                      <a:pt x="201" y="3"/>
                    </a:cubicBezTo>
                    <a:cubicBezTo>
                      <a:pt x="202" y="5"/>
                      <a:pt x="202" y="7"/>
                      <a:pt x="200" y="9"/>
                    </a:cubicBezTo>
                    <a:lnTo>
                      <a:pt x="5" y="155"/>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6"/>
              <p:cNvSpPr/>
              <p:nvPr/>
            </p:nvSpPr>
            <p:spPr>
              <a:xfrm>
                <a:off x="6861175" y="2929163"/>
                <a:ext cx="528638" cy="403225"/>
              </a:xfrm>
              <a:custGeom>
                <a:avLst/>
                <a:gdLst/>
                <a:ahLst/>
                <a:cxnLst/>
                <a:rect l="l" t="t" r="r" b="b"/>
                <a:pathLst>
                  <a:path w="203" h="155" extrusionOk="0">
                    <a:moveTo>
                      <a:pt x="5" y="155"/>
                    </a:moveTo>
                    <a:cubicBezTo>
                      <a:pt x="0" y="148"/>
                      <a:pt x="0" y="148"/>
                      <a:pt x="0" y="148"/>
                    </a:cubicBezTo>
                    <a:cubicBezTo>
                      <a:pt x="195" y="2"/>
                      <a:pt x="195" y="2"/>
                      <a:pt x="195" y="2"/>
                    </a:cubicBezTo>
                    <a:cubicBezTo>
                      <a:pt x="197" y="0"/>
                      <a:pt x="200" y="1"/>
                      <a:pt x="201" y="3"/>
                    </a:cubicBezTo>
                    <a:cubicBezTo>
                      <a:pt x="203" y="5"/>
                      <a:pt x="202" y="7"/>
                      <a:pt x="200" y="9"/>
                    </a:cubicBezTo>
                    <a:lnTo>
                      <a:pt x="5" y="155"/>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6"/>
              <p:cNvSpPr/>
              <p:nvPr/>
            </p:nvSpPr>
            <p:spPr>
              <a:xfrm>
                <a:off x="6845300" y="2910113"/>
                <a:ext cx="531813" cy="406400"/>
              </a:xfrm>
              <a:custGeom>
                <a:avLst/>
                <a:gdLst/>
                <a:ahLst/>
                <a:cxnLst/>
                <a:rect l="l" t="t" r="r" b="b"/>
                <a:pathLst>
                  <a:path w="204" h="156" extrusionOk="0">
                    <a:moveTo>
                      <a:pt x="7" y="156"/>
                    </a:moveTo>
                    <a:cubicBezTo>
                      <a:pt x="0" y="147"/>
                      <a:pt x="0" y="147"/>
                      <a:pt x="0" y="147"/>
                    </a:cubicBezTo>
                    <a:cubicBezTo>
                      <a:pt x="194" y="1"/>
                      <a:pt x="194" y="1"/>
                      <a:pt x="194" y="1"/>
                    </a:cubicBezTo>
                    <a:cubicBezTo>
                      <a:pt x="196" y="0"/>
                      <a:pt x="200" y="0"/>
                      <a:pt x="202" y="3"/>
                    </a:cubicBezTo>
                    <a:cubicBezTo>
                      <a:pt x="204" y="5"/>
                      <a:pt x="203" y="9"/>
                      <a:pt x="201" y="11"/>
                    </a:cubicBezTo>
                    <a:lnTo>
                      <a:pt x="7"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6"/>
              <p:cNvSpPr/>
              <p:nvPr/>
            </p:nvSpPr>
            <p:spPr>
              <a:xfrm>
                <a:off x="6781800" y="3303813"/>
                <a:ext cx="92075" cy="82550"/>
              </a:xfrm>
              <a:custGeom>
                <a:avLst/>
                <a:gdLst/>
                <a:ahLst/>
                <a:cxnLst/>
                <a:rect l="l" t="t" r="r" b="b"/>
                <a:pathLst>
                  <a:path w="58" h="52" extrusionOk="0">
                    <a:moveTo>
                      <a:pt x="13" y="52"/>
                    </a:moveTo>
                    <a:lnTo>
                      <a:pt x="0" y="34"/>
                    </a:lnTo>
                    <a:lnTo>
                      <a:pt x="47" y="0"/>
                    </a:lnTo>
                    <a:lnTo>
                      <a:pt x="58" y="18"/>
                    </a:lnTo>
                    <a:lnTo>
                      <a:pt x="13" y="52"/>
                    </a:ln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6"/>
              <p:cNvSpPr/>
              <p:nvPr/>
            </p:nvSpPr>
            <p:spPr>
              <a:xfrm>
                <a:off x="6729413" y="3332388"/>
                <a:ext cx="73025" cy="77788"/>
              </a:xfrm>
              <a:custGeom>
                <a:avLst/>
                <a:gdLst/>
                <a:ahLst/>
                <a:cxnLst/>
                <a:rect l="l" t="t" r="r" b="b"/>
                <a:pathLst>
                  <a:path w="28" h="30" extrusionOk="0">
                    <a:moveTo>
                      <a:pt x="13" y="28"/>
                    </a:moveTo>
                    <a:cubicBezTo>
                      <a:pt x="2" y="13"/>
                      <a:pt x="2" y="13"/>
                      <a:pt x="2" y="13"/>
                    </a:cubicBezTo>
                    <a:cubicBezTo>
                      <a:pt x="0" y="11"/>
                      <a:pt x="1" y="9"/>
                      <a:pt x="2" y="8"/>
                    </a:cubicBezTo>
                    <a:cubicBezTo>
                      <a:pt x="13" y="0"/>
                      <a:pt x="13" y="0"/>
                      <a:pt x="13" y="0"/>
                    </a:cubicBezTo>
                    <a:cubicBezTo>
                      <a:pt x="28" y="21"/>
                      <a:pt x="28" y="21"/>
                      <a:pt x="28" y="21"/>
                    </a:cubicBezTo>
                    <a:cubicBezTo>
                      <a:pt x="18" y="28"/>
                      <a:pt x="18" y="28"/>
                      <a:pt x="18" y="28"/>
                    </a:cubicBezTo>
                    <a:cubicBezTo>
                      <a:pt x="16" y="30"/>
                      <a:pt x="14" y="29"/>
                      <a:pt x="13" y="2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6"/>
              <p:cNvSpPr/>
              <p:nvPr/>
            </p:nvSpPr>
            <p:spPr>
              <a:xfrm>
                <a:off x="6767513" y="3210150"/>
                <a:ext cx="0" cy="0"/>
              </a:xfrm>
              <a:custGeom>
                <a:avLst/>
                <a:gdLst/>
                <a:ahLst/>
                <a:cxnLst/>
                <a:rect l="l" t="t" r="r" b="b"/>
                <a:pathLst>
                  <a:path w="120000" h="120000" extrusionOk="0">
                    <a:moveTo>
                      <a:pt x="0" y="0"/>
                    </a:moveTo>
                    <a:cubicBezTo>
                      <a:pt x="0" y="0"/>
                      <a:pt x="0" y="0"/>
                      <a:pt x="0" y="0"/>
                    </a:cubicBezTo>
                    <a:cubicBezTo>
                      <a:pt x="0" y="0"/>
                      <a:pt x="0" y="0"/>
                      <a:pt x="0" y="0"/>
                    </a:cubicBezTo>
                  </a:path>
                </a:pathLst>
              </a:custGeom>
              <a:solidFill>
                <a:srgbClr val="FFECC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6"/>
              <p:cNvSpPr/>
              <p:nvPr/>
            </p:nvSpPr>
            <p:spPr>
              <a:xfrm>
                <a:off x="6762750" y="3276825"/>
                <a:ext cx="111125" cy="109538"/>
              </a:xfrm>
              <a:custGeom>
                <a:avLst/>
                <a:gdLst/>
                <a:ahLst/>
                <a:cxnLst/>
                <a:rect l="l" t="t" r="r" b="b"/>
                <a:pathLst>
                  <a:path w="70" h="69" extrusionOk="0">
                    <a:moveTo>
                      <a:pt x="25" y="69"/>
                    </a:moveTo>
                    <a:lnTo>
                      <a:pt x="0" y="35"/>
                    </a:lnTo>
                    <a:lnTo>
                      <a:pt x="46" y="0"/>
                    </a:lnTo>
                    <a:lnTo>
                      <a:pt x="70" y="35"/>
                    </a:lnTo>
                    <a:lnTo>
                      <a:pt x="25" y="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5"/>
        <p:cNvGrpSpPr/>
        <p:nvPr/>
      </p:nvGrpSpPr>
      <p:grpSpPr>
        <a:xfrm>
          <a:off x="0" y="0"/>
          <a:ext cx="0" cy="0"/>
          <a:chOff x="0" y="0"/>
          <a:chExt cx="0" cy="0"/>
        </a:xfrm>
      </p:grpSpPr>
      <p:pic>
        <p:nvPicPr>
          <p:cNvPr id="146" name="Google Shape;146;p7"/>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147" name="Google Shape;147;p7"/>
          <p:cNvSpPr txBox="1">
            <a:spLocks noGrp="1"/>
          </p:cNvSpPr>
          <p:nvPr>
            <p:ph type="title"/>
          </p:nvPr>
        </p:nvSpPr>
        <p:spPr>
          <a:xfrm>
            <a:off x="720000" y="5974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8" name="Google Shape;148;p7"/>
          <p:cNvSpPr txBox="1">
            <a:spLocks noGrp="1"/>
          </p:cNvSpPr>
          <p:nvPr>
            <p:ph type="body" idx="1"/>
          </p:nvPr>
        </p:nvSpPr>
        <p:spPr>
          <a:xfrm>
            <a:off x="1043750" y="1349075"/>
            <a:ext cx="3568200" cy="2963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149" name="Google Shape;149;p7"/>
          <p:cNvSpPr>
            <a:spLocks noGrp="1"/>
          </p:cNvSpPr>
          <p:nvPr>
            <p:ph type="pic" idx="2"/>
          </p:nvPr>
        </p:nvSpPr>
        <p:spPr>
          <a:xfrm>
            <a:off x="4827325" y="1374425"/>
            <a:ext cx="3232800" cy="2913000"/>
          </a:xfrm>
          <a:prstGeom prst="roundRect">
            <a:avLst>
              <a:gd name="adj" fmla="val 16667"/>
            </a:avLst>
          </a:prstGeom>
          <a:noFill/>
          <a:ln>
            <a:noFill/>
          </a:ln>
        </p:spPr>
      </p:sp>
      <p:grpSp>
        <p:nvGrpSpPr>
          <p:cNvPr id="150" name="Google Shape;150;p7"/>
          <p:cNvGrpSpPr/>
          <p:nvPr/>
        </p:nvGrpSpPr>
        <p:grpSpPr>
          <a:xfrm>
            <a:off x="-348984" y="482337"/>
            <a:ext cx="9645401" cy="5042774"/>
            <a:chOff x="-348984" y="482337"/>
            <a:chExt cx="9645401" cy="5042774"/>
          </a:xfrm>
        </p:grpSpPr>
        <p:grpSp>
          <p:nvGrpSpPr>
            <p:cNvPr id="151" name="Google Shape;151;p7"/>
            <p:cNvGrpSpPr/>
            <p:nvPr/>
          </p:nvGrpSpPr>
          <p:grpSpPr>
            <a:xfrm rot="-6984721">
              <a:off x="8456095" y="4134684"/>
              <a:ext cx="808224" cy="572678"/>
              <a:chOff x="6180688" y="2320538"/>
              <a:chExt cx="1149350" cy="814387"/>
            </a:xfrm>
          </p:grpSpPr>
          <p:sp>
            <p:nvSpPr>
              <p:cNvPr id="152" name="Google Shape;152;p7"/>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7"/>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7"/>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7"/>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7"/>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7"/>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7"/>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9" name="Google Shape;159;p7"/>
            <p:cNvSpPr/>
            <p:nvPr/>
          </p:nvSpPr>
          <p:spPr>
            <a:xfrm rot="2700000">
              <a:off x="183175" y="1260800"/>
              <a:ext cx="278900" cy="633650"/>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0" name="Google Shape;160;p7"/>
            <p:cNvGrpSpPr/>
            <p:nvPr/>
          </p:nvGrpSpPr>
          <p:grpSpPr>
            <a:xfrm>
              <a:off x="7443363" y="4694052"/>
              <a:ext cx="1683766" cy="831059"/>
              <a:chOff x="5199988" y="4055513"/>
              <a:chExt cx="2222500" cy="1096963"/>
            </a:xfrm>
          </p:grpSpPr>
          <p:sp>
            <p:nvSpPr>
              <p:cNvPr id="161" name="Google Shape;161;p7"/>
              <p:cNvSpPr/>
              <p:nvPr/>
            </p:nvSpPr>
            <p:spPr>
              <a:xfrm>
                <a:off x="5199988" y="4055513"/>
                <a:ext cx="2222500" cy="1096963"/>
              </a:xfrm>
              <a:custGeom>
                <a:avLst/>
                <a:gdLst/>
                <a:ahLst/>
                <a:cxnLst/>
                <a:rect l="l" t="t" r="r" b="b"/>
                <a:pathLst>
                  <a:path w="730" h="360" extrusionOk="0">
                    <a:moveTo>
                      <a:pt x="698" y="186"/>
                    </a:moveTo>
                    <a:cubicBezTo>
                      <a:pt x="719" y="192"/>
                      <a:pt x="730" y="213"/>
                      <a:pt x="724" y="233"/>
                    </a:cubicBezTo>
                    <a:cubicBezTo>
                      <a:pt x="696" y="329"/>
                      <a:pt x="696" y="329"/>
                      <a:pt x="696" y="329"/>
                    </a:cubicBezTo>
                    <a:cubicBezTo>
                      <a:pt x="690" y="349"/>
                      <a:pt x="669" y="360"/>
                      <a:pt x="649" y="355"/>
                    </a:cubicBezTo>
                    <a:cubicBezTo>
                      <a:pt x="32" y="174"/>
                      <a:pt x="32" y="174"/>
                      <a:pt x="32" y="174"/>
                    </a:cubicBezTo>
                    <a:cubicBezTo>
                      <a:pt x="12" y="168"/>
                      <a:pt x="0" y="147"/>
                      <a:pt x="6" y="127"/>
                    </a:cubicBezTo>
                    <a:cubicBezTo>
                      <a:pt x="34" y="32"/>
                      <a:pt x="34" y="32"/>
                      <a:pt x="34" y="32"/>
                    </a:cubicBezTo>
                    <a:cubicBezTo>
                      <a:pt x="40" y="12"/>
                      <a:pt x="61" y="0"/>
                      <a:pt x="82" y="6"/>
                    </a:cubicBezTo>
                    <a:lnTo>
                      <a:pt x="698" y="18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7"/>
              <p:cNvSpPr/>
              <p:nvPr/>
            </p:nvSpPr>
            <p:spPr>
              <a:xfrm>
                <a:off x="5444463" y="4082501"/>
                <a:ext cx="53975" cy="173038"/>
              </a:xfrm>
              <a:custGeom>
                <a:avLst/>
                <a:gdLst/>
                <a:ahLst/>
                <a:cxnLst/>
                <a:rect l="l" t="t" r="r" b="b"/>
                <a:pathLst>
                  <a:path w="34" h="109" extrusionOk="0">
                    <a:moveTo>
                      <a:pt x="3" y="109"/>
                    </a:moveTo>
                    <a:lnTo>
                      <a:pt x="34" y="2"/>
                    </a:lnTo>
                    <a:lnTo>
                      <a:pt x="30" y="0"/>
                    </a:lnTo>
                    <a:lnTo>
                      <a:pt x="0" y="108"/>
                    </a:lnTo>
                    <a:lnTo>
                      <a:pt x="3" y="10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7"/>
              <p:cNvSpPr/>
              <p:nvPr/>
            </p:nvSpPr>
            <p:spPr>
              <a:xfrm>
                <a:off x="5444463" y="4082501"/>
                <a:ext cx="53975" cy="173038"/>
              </a:xfrm>
              <a:custGeom>
                <a:avLst/>
                <a:gdLst/>
                <a:ahLst/>
                <a:cxnLst/>
                <a:rect l="l" t="t" r="r" b="b"/>
                <a:pathLst>
                  <a:path w="34" h="109" extrusionOk="0">
                    <a:moveTo>
                      <a:pt x="3" y="109"/>
                    </a:moveTo>
                    <a:lnTo>
                      <a:pt x="34" y="2"/>
                    </a:lnTo>
                    <a:lnTo>
                      <a:pt x="30" y="0"/>
                    </a:lnTo>
                    <a:lnTo>
                      <a:pt x="0" y="108"/>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7"/>
              <p:cNvSpPr/>
              <p:nvPr/>
            </p:nvSpPr>
            <p:spPr>
              <a:xfrm>
                <a:off x="5590513" y="4125363"/>
                <a:ext cx="57150" cy="173038"/>
              </a:xfrm>
              <a:custGeom>
                <a:avLst/>
                <a:gdLst/>
                <a:ahLst/>
                <a:cxnLst/>
                <a:rect l="l" t="t" r="r" b="b"/>
                <a:pathLst>
                  <a:path w="36" h="109" extrusionOk="0">
                    <a:moveTo>
                      <a:pt x="5" y="109"/>
                    </a:moveTo>
                    <a:lnTo>
                      <a:pt x="36" y="2"/>
                    </a:lnTo>
                    <a:lnTo>
                      <a:pt x="32" y="0"/>
                    </a:lnTo>
                    <a:lnTo>
                      <a:pt x="0" y="109"/>
                    </a:lnTo>
                    <a:lnTo>
                      <a:pt x="5" y="10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7"/>
              <p:cNvSpPr/>
              <p:nvPr/>
            </p:nvSpPr>
            <p:spPr>
              <a:xfrm>
                <a:off x="5590513" y="4125363"/>
                <a:ext cx="57150" cy="173038"/>
              </a:xfrm>
              <a:custGeom>
                <a:avLst/>
                <a:gdLst/>
                <a:ahLst/>
                <a:cxnLst/>
                <a:rect l="l" t="t" r="r" b="b"/>
                <a:pathLst>
                  <a:path w="36" h="109" extrusionOk="0">
                    <a:moveTo>
                      <a:pt x="5" y="109"/>
                    </a:moveTo>
                    <a:lnTo>
                      <a:pt x="36" y="2"/>
                    </a:lnTo>
                    <a:lnTo>
                      <a:pt x="32" y="0"/>
                    </a:lnTo>
                    <a:lnTo>
                      <a:pt x="0" y="109"/>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7"/>
              <p:cNvSpPr/>
              <p:nvPr/>
            </p:nvSpPr>
            <p:spPr>
              <a:xfrm>
                <a:off x="5739738" y="4171401"/>
                <a:ext cx="57150" cy="173038"/>
              </a:xfrm>
              <a:custGeom>
                <a:avLst/>
                <a:gdLst/>
                <a:ahLst/>
                <a:cxnLst/>
                <a:rect l="l" t="t" r="r" b="b"/>
                <a:pathLst>
                  <a:path w="36" h="109" extrusionOk="0">
                    <a:moveTo>
                      <a:pt x="5" y="109"/>
                    </a:moveTo>
                    <a:lnTo>
                      <a:pt x="36" y="0"/>
                    </a:lnTo>
                    <a:lnTo>
                      <a:pt x="32" y="0"/>
                    </a:lnTo>
                    <a:lnTo>
                      <a:pt x="0" y="107"/>
                    </a:lnTo>
                    <a:lnTo>
                      <a:pt x="5" y="10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7"/>
              <p:cNvSpPr/>
              <p:nvPr/>
            </p:nvSpPr>
            <p:spPr>
              <a:xfrm>
                <a:off x="5739738" y="4171401"/>
                <a:ext cx="57150" cy="173038"/>
              </a:xfrm>
              <a:custGeom>
                <a:avLst/>
                <a:gdLst/>
                <a:ahLst/>
                <a:cxnLst/>
                <a:rect l="l" t="t" r="r" b="b"/>
                <a:pathLst>
                  <a:path w="36" h="109" extrusionOk="0">
                    <a:moveTo>
                      <a:pt x="5" y="109"/>
                    </a:moveTo>
                    <a:lnTo>
                      <a:pt x="36" y="0"/>
                    </a:lnTo>
                    <a:lnTo>
                      <a:pt x="32" y="0"/>
                    </a:lnTo>
                    <a:lnTo>
                      <a:pt x="0" y="107"/>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7"/>
              <p:cNvSpPr/>
              <p:nvPr/>
            </p:nvSpPr>
            <p:spPr>
              <a:xfrm>
                <a:off x="5888963" y="4214263"/>
                <a:ext cx="57150" cy="173038"/>
              </a:xfrm>
              <a:custGeom>
                <a:avLst/>
                <a:gdLst/>
                <a:ahLst/>
                <a:cxnLst/>
                <a:rect l="l" t="t" r="r" b="b"/>
                <a:pathLst>
                  <a:path w="36" h="109" extrusionOk="0">
                    <a:moveTo>
                      <a:pt x="3" y="109"/>
                    </a:moveTo>
                    <a:lnTo>
                      <a:pt x="36" y="2"/>
                    </a:lnTo>
                    <a:lnTo>
                      <a:pt x="30" y="0"/>
                    </a:lnTo>
                    <a:lnTo>
                      <a:pt x="0" y="107"/>
                    </a:lnTo>
                    <a:lnTo>
                      <a:pt x="3" y="10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7"/>
              <p:cNvSpPr/>
              <p:nvPr/>
            </p:nvSpPr>
            <p:spPr>
              <a:xfrm>
                <a:off x="5888963" y="4214263"/>
                <a:ext cx="57150" cy="173038"/>
              </a:xfrm>
              <a:custGeom>
                <a:avLst/>
                <a:gdLst/>
                <a:ahLst/>
                <a:cxnLst/>
                <a:rect l="l" t="t" r="r" b="b"/>
                <a:pathLst>
                  <a:path w="36" h="109" extrusionOk="0">
                    <a:moveTo>
                      <a:pt x="3" y="109"/>
                    </a:moveTo>
                    <a:lnTo>
                      <a:pt x="36" y="2"/>
                    </a:lnTo>
                    <a:lnTo>
                      <a:pt x="30" y="0"/>
                    </a:lnTo>
                    <a:lnTo>
                      <a:pt x="0" y="107"/>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6036601" y="4255538"/>
                <a:ext cx="58738" cy="174625"/>
              </a:xfrm>
              <a:custGeom>
                <a:avLst/>
                <a:gdLst/>
                <a:ahLst/>
                <a:cxnLst/>
                <a:rect l="l" t="t" r="r" b="b"/>
                <a:pathLst>
                  <a:path w="37" h="110" extrusionOk="0">
                    <a:moveTo>
                      <a:pt x="4" y="110"/>
                    </a:moveTo>
                    <a:lnTo>
                      <a:pt x="37" y="2"/>
                    </a:lnTo>
                    <a:lnTo>
                      <a:pt x="31" y="0"/>
                    </a:lnTo>
                    <a:lnTo>
                      <a:pt x="0" y="108"/>
                    </a:lnTo>
                    <a:lnTo>
                      <a:pt x="4" y="1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6036601" y="4255538"/>
                <a:ext cx="58738" cy="174625"/>
              </a:xfrm>
              <a:custGeom>
                <a:avLst/>
                <a:gdLst/>
                <a:ahLst/>
                <a:cxnLst/>
                <a:rect l="l" t="t" r="r" b="b"/>
                <a:pathLst>
                  <a:path w="37" h="110" extrusionOk="0">
                    <a:moveTo>
                      <a:pt x="4" y="110"/>
                    </a:moveTo>
                    <a:lnTo>
                      <a:pt x="37" y="2"/>
                    </a:lnTo>
                    <a:lnTo>
                      <a:pt x="31" y="0"/>
                    </a:lnTo>
                    <a:lnTo>
                      <a:pt x="0" y="108"/>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6185826" y="4298401"/>
                <a:ext cx="58738" cy="174625"/>
              </a:xfrm>
              <a:custGeom>
                <a:avLst/>
                <a:gdLst/>
                <a:ahLst/>
                <a:cxnLst/>
                <a:rect l="l" t="t" r="r" b="b"/>
                <a:pathLst>
                  <a:path w="37" h="110" extrusionOk="0">
                    <a:moveTo>
                      <a:pt x="4" y="110"/>
                    </a:moveTo>
                    <a:lnTo>
                      <a:pt x="37" y="2"/>
                    </a:lnTo>
                    <a:lnTo>
                      <a:pt x="31" y="0"/>
                    </a:lnTo>
                    <a:lnTo>
                      <a:pt x="0" y="110"/>
                    </a:lnTo>
                    <a:lnTo>
                      <a:pt x="4" y="1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6185826" y="4298401"/>
                <a:ext cx="58738" cy="174625"/>
              </a:xfrm>
              <a:custGeom>
                <a:avLst/>
                <a:gdLst/>
                <a:ahLst/>
                <a:cxnLst/>
                <a:rect l="l" t="t" r="r" b="b"/>
                <a:pathLst>
                  <a:path w="37" h="110" extrusionOk="0">
                    <a:moveTo>
                      <a:pt x="4" y="110"/>
                    </a:moveTo>
                    <a:lnTo>
                      <a:pt x="37" y="2"/>
                    </a:lnTo>
                    <a:lnTo>
                      <a:pt x="31" y="0"/>
                    </a:lnTo>
                    <a:lnTo>
                      <a:pt x="0" y="110"/>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6335051" y="4344438"/>
                <a:ext cx="55563" cy="173038"/>
              </a:xfrm>
              <a:custGeom>
                <a:avLst/>
                <a:gdLst/>
                <a:ahLst/>
                <a:cxnLst/>
                <a:rect l="l" t="t" r="r" b="b"/>
                <a:pathLst>
                  <a:path w="35" h="109" extrusionOk="0">
                    <a:moveTo>
                      <a:pt x="4" y="109"/>
                    </a:moveTo>
                    <a:lnTo>
                      <a:pt x="35" y="0"/>
                    </a:lnTo>
                    <a:lnTo>
                      <a:pt x="31" y="0"/>
                    </a:lnTo>
                    <a:lnTo>
                      <a:pt x="0" y="108"/>
                    </a:lnTo>
                    <a:lnTo>
                      <a:pt x="4" y="10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6335051" y="4344438"/>
                <a:ext cx="55563" cy="173038"/>
              </a:xfrm>
              <a:custGeom>
                <a:avLst/>
                <a:gdLst/>
                <a:ahLst/>
                <a:cxnLst/>
                <a:rect l="l" t="t" r="r" b="b"/>
                <a:pathLst>
                  <a:path w="35" h="109" extrusionOk="0">
                    <a:moveTo>
                      <a:pt x="4" y="109"/>
                    </a:moveTo>
                    <a:lnTo>
                      <a:pt x="35" y="0"/>
                    </a:lnTo>
                    <a:lnTo>
                      <a:pt x="31" y="0"/>
                    </a:lnTo>
                    <a:lnTo>
                      <a:pt x="0" y="108"/>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6481101" y="4387301"/>
                <a:ext cx="58738" cy="173038"/>
              </a:xfrm>
              <a:custGeom>
                <a:avLst/>
                <a:gdLst/>
                <a:ahLst/>
                <a:cxnLst/>
                <a:rect l="l" t="t" r="r" b="b"/>
                <a:pathLst>
                  <a:path w="37" h="109" extrusionOk="0">
                    <a:moveTo>
                      <a:pt x="6" y="109"/>
                    </a:moveTo>
                    <a:lnTo>
                      <a:pt x="37" y="2"/>
                    </a:lnTo>
                    <a:lnTo>
                      <a:pt x="33" y="0"/>
                    </a:lnTo>
                    <a:lnTo>
                      <a:pt x="0" y="107"/>
                    </a:lnTo>
                    <a:lnTo>
                      <a:pt x="6" y="10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6481101" y="4387301"/>
                <a:ext cx="58738" cy="173038"/>
              </a:xfrm>
              <a:custGeom>
                <a:avLst/>
                <a:gdLst/>
                <a:ahLst/>
                <a:cxnLst/>
                <a:rect l="l" t="t" r="r" b="b"/>
                <a:pathLst>
                  <a:path w="37" h="109" extrusionOk="0">
                    <a:moveTo>
                      <a:pt x="6" y="109"/>
                    </a:moveTo>
                    <a:lnTo>
                      <a:pt x="37" y="2"/>
                    </a:lnTo>
                    <a:lnTo>
                      <a:pt x="33" y="0"/>
                    </a:lnTo>
                    <a:lnTo>
                      <a:pt x="0" y="107"/>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6630326" y="4430163"/>
                <a:ext cx="58738" cy="173038"/>
              </a:xfrm>
              <a:custGeom>
                <a:avLst/>
                <a:gdLst/>
                <a:ahLst/>
                <a:cxnLst/>
                <a:rect l="l" t="t" r="r" b="b"/>
                <a:pathLst>
                  <a:path w="37" h="109" extrusionOk="0">
                    <a:moveTo>
                      <a:pt x="6" y="109"/>
                    </a:moveTo>
                    <a:lnTo>
                      <a:pt x="37" y="2"/>
                    </a:lnTo>
                    <a:lnTo>
                      <a:pt x="33" y="0"/>
                    </a:lnTo>
                    <a:lnTo>
                      <a:pt x="0" y="109"/>
                    </a:lnTo>
                    <a:lnTo>
                      <a:pt x="6" y="10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6630326" y="4430163"/>
                <a:ext cx="58738" cy="173038"/>
              </a:xfrm>
              <a:custGeom>
                <a:avLst/>
                <a:gdLst/>
                <a:ahLst/>
                <a:cxnLst/>
                <a:rect l="l" t="t" r="r" b="b"/>
                <a:pathLst>
                  <a:path w="37" h="109" extrusionOk="0">
                    <a:moveTo>
                      <a:pt x="6" y="109"/>
                    </a:moveTo>
                    <a:lnTo>
                      <a:pt x="37" y="2"/>
                    </a:lnTo>
                    <a:lnTo>
                      <a:pt x="33" y="0"/>
                    </a:lnTo>
                    <a:lnTo>
                      <a:pt x="0" y="109"/>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7"/>
              <p:cNvSpPr/>
              <p:nvPr/>
            </p:nvSpPr>
            <p:spPr>
              <a:xfrm>
                <a:off x="6779551" y="4476201"/>
                <a:ext cx="58738" cy="173038"/>
              </a:xfrm>
              <a:custGeom>
                <a:avLst/>
                <a:gdLst/>
                <a:ahLst/>
                <a:cxnLst/>
                <a:rect l="l" t="t" r="r" b="b"/>
                <a:pathLst>
                  <a:path w="37" h="109" extrusionOk="0">
                    <a:moveTo>
                      <a:pt x="4" y="109"/>
                    </a:moveTo>
                    <a:lnTo>
                      <a:pt x="37" y="0"/>
                    </a:lnTo>
                    <a:lnTo>
                      <a:pt x="31" y="0"/>
                    </a:lnTo>
                    <a:lnTo>
                      <a:pt x="0" y="107"/>
                    </a:lnTo>
                    <a:lnTo>
                      <a:pt x="4" y="10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7"/>
              <p:cNvSpPr/>
              <p:nvPr/>
            </p:nvSpPr>
            <p:spPr>
              <a:xfrm>
                <a:off x="6779551" y="4476201"/>
                <a:ext cx="58738" cy="173038"/>
              </a:xfrm>
              <a:custGeom>
                <a:avLst/>
                <a:gdLst/>
                <a:ahLst/>
                <a:cxnLst/>
                <a:rect l="l" t="t" r="r" b="b"/>
                <a:pathLst>
                  <a:path w="37" h="109" extrusionOk="0">
                    <a:moveTo>
                      <a:pt x="4" y="109"/>
                    </a:moveTo>
                    <a:lnTo>
                      <a:pt x="37" y="0"/>
                    </a:lnTo>
                    <a:lnTo>
                      <a:pt x="31" y="0"/>
                    </a:lnTo>
                    <a:lnTo>
                      <a:pt x="0" y="107"/>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6928776" y="4517476"/>
                <a:ext cx="58738" cy="174625"/>
              </a:xfrm>
              <a:custGeom>
                <a:avLst/>
                <a:gdLst/>
                <a:ahLst/>
                <a:cxnLst/>
                <a:rect l="l" t="t" r="r" b="b"/>
                <a:pathLst>
                  <a:path w="37" h="110" extrusionOk="0">
                    <a:moveTo>
                      <a:pt x="4" y="110"/>
                    </a:moveTo>
                    <a:lnTo>
                      <a:pt x="37" y="2"/>
                    </a:lnTo>
                    <a:lnTo>
                      <a:pt x="31" y="0"/>
                    </a:lnTo>
                    <a:lnTo>
                      <a:pt x="0" y="108"/>
                    </a:lnTo>
                    <a:lnTo>
                      <a:pt x="4" y="1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7"/>
              <p:cNvSpPr/>
              <p:nvPr/>
            </p:nvSpPr>
            <p:spPr>
              <a:xfrm>
                <a:off x="6928776" y="4517476"/>
                <a:ext cx="58738" cy="174625"/>
              </a:xfrm>
              <a:custGeom>
                <a:avLst/>
                <a:gdLst/>
                <a:ahLst/>
                <a:cxnLst/>
                <a:rect l="l" t="t" r="r" b="b"/>
                <a:pathLst>
                  <a:path w="37" h="110" extrusionOk="0">
                    <a:moveTo>
                      <a:pt x="4" y="110"/>
                    </a:moveTo>
                    <a:lnTo>
                      <a:pt x="37" y="2"/>
                    </a:lnTo>
                    <a:lnTo>
                      <a:pt x="31" y="0"/>
                    </a:lnTo>
                    <a:lnTo>
                      <a:pt x="0" y="108"/>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7"/>
              <p:cNvSpPr/>
              <p:nvPr/>
            </p:nvSpPr>
            <p:spPr>
              <a:xfrm>
                <a:off x="7078001" y="4560338"/>
                <a:ext cx="58738" cy="174625"/>
              </a:xfrm>
              <a:custGeom>
                <a:avLst/>
                <a:gdLst/>
                <a:ahLst/>
                <a:cxnLst/>
                <a:rect l="l" t="t" r="r" b="b"/>
                <a:pathLst>
                  <a:path w="37" h="110" extrusionOk="0">
                    <a:moveTo>
                      <a:pt x="4" y="110"/>
                    </a:moveTo>
                    <a:lnTo>
                      <a:pt x="37" y="2"/>
                    </a:lnTo>
                    <a:lnTo>
                      <a:pt x="31" y="0"/>
                    </a:lnTo>
                    <a:lnTo>
                      <a:pt x="0" y="108"/>
                    </a:lnTo>
                    <a:lnTo>
                      <a:pt x="4" y="1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7"/>
              <p:cNvSpPr/>
              <p:nvPr/>
            </p:nvSpPr>
            <p:spPr>
              <a:xfrm>
                <a:off x="7078001" y="4560338"/>
                <a:ext cx="58738" cy="174625"/>
              </a:xfrm>
              <a:custGeom>
                <a:avLst/>
                <a:gdLst/>
                <a:ahLst/>
                <a:cxnLst/>
                <a:rect l="l" t="t" r="r" b="b"/>
                <a:pathLst>
                  <a:path w="37" h="110" extrusionOk="0">
                    <a:moveTo>
                      <a:pt x="4" y="110"/>
                    </a:moveTo>
                    <a:lnTo>
                      <a:pt x="37" y="2"/>
                    </a:lnTo>
                    <a:lnTo>
                      <a:pt x="31" y="0"/>
                    </a:lnTo>
                    <a:lnTo>
                      <a:pt x="0" y="108"/>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7"/>
              <p:cNvSpPr/>
              <p:nvPr/>
            </p:nvSpPr>
            <p:spPr>
              <a:xfrm>
                <a:off x="7224051" y="4603201"/>
                <a:ext cx="58738" cy="174625"/>
              </a:xfrm>
              <a:custGeom>
                <a:avLst/>
                <a:gdLst/>
                <a:ahLst/>
                <a:cxnLst/>
                <a:rect l="l" t="t" r="r" b="b"/>
                <a:pathLst>
                  <a:path w="37" h="110" extrusionOk="0">
                    <a:moveTo>
                      <a:pt x="6" y="110"/>
                    </a:moveTo>
                    <a:lnTo>
                      <a:pt x="37" y="2"/>
                    </a:lnTo>
                    <a:lnTo>
                      <a:pt x="33" y="0"/>
                    </a:lnTo>
                    <a:lnTo>
                      <a:pt x="0" y="110"/>
                    </a:lnTo>
                    <a:lnTo>
                      <a:pt x="6" y="1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7"/>
              <p:cNvSpPr/>
              <p:nvPr/>
            </p:nvSpPr>
            <p:spPr>
              <a:xfrm>
                <a:off x="7224051" y="4603201"/>
                <a:ext cx="58738" cy="174625"/>
              </a:xfrm>
              <a:custGeom>
                <a:avLst/>
                <a:gdLst/>
                <a:ahLst/>
                <a:cxnLst/>
                <a:rect l="l" t="t" r="r" b="b"/>
                <a:pathLst>
                  <a:path w="37" h="110" extrusionOk="0">
                    <a:moveTo>
                      <a:pt x="6" y="110"/>
                    </a:moveTo>
                    <a:lnTo>
                      <a:pt x="37" y="2"/>
                    </a:lnTo>
                    <a:lnTo>
                      <a:pt x="33" y="0"/>
                    </a:lnTo>
                    <a:lnTo>
                      <a:pt x="0" y="110"/>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7"/>
              <p:cNvSpPr/>
              <p:nvPr/>
            </p:nvSpPr>
            <p:spPr>
              <a:xfrm>
                <a:off x="5531776" y="4104726"/>
                <a:ext cx="42863" cy="117475"/>
              </a:xfrm>
              <a:custGeom>
                <a:avLst/>
                <a:gdLst/>
                <a:ahLst/>
                <a:cxnLst/>
                <a:rect l="l" t="t" r="r" b="b"/>
                <a:pathLst>
                  <a:path w="27" h="74" extrusionOk="0">
                    <a:moveTo>
                      <a:pt x="6" y="74"/>
                    </a:moveTo>
                    <a:lnTo>
                      <a:pt x="27" y="1"/>
                    </a:lnTo>
                    <a:lnTo>
                      <a:pt x="21" y="0"/>
                    </a:lnTo>
                    <a:lnTo>
                      <a:pt x="0" y="72"/>
                    </a:lnTo>
                    <a:lnTo>
                      <a:pt x="6" y="7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7"/>
              <p:cNvSpPr/>
              <p:nvPr/>
            </p:nvSpPr>
            <p:spPr>
              <a:xfrm>
                <a:off x="5531776" y="4104726"/>
                <a:ext cx="42863" cy="117475"/>
              </a:xfrm>
              <a:custGeom>
                <a:avLst/>
                <a:gdLst/>
                <a:ahLst/>
                <a:cxnLst/>
                <a:rect l="l" t="t" r="r" b="b"/>
                <a:pathLst>
                  <a:path w="27" h="74" extrusionOk="0">
                    <a:moveTo>
                      <a:pt x="6" y="74"/>
                    </a:moveTo>
                    <a:lnTo>
                      <a:pt x="27" y="1"/>
                    </a:lnTo>
                    <a:lnTo>
                      <a:pt x="21" y="0"/>
                    </a:lnTo>
                    <a:lnTo>
                      <a:pt x="0" y="72"/>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7"/>
              <p:cNvSpPr/>
              <p:nvPr/>
            </p:nvSpPr>
            <p:spPr>
              <a:xfrm>
                <a:off x="5681001" y="4149176"/>
                <a:ext cx="42863" cy="115888"/>
              </a:xfrm>
              <a:custGeom>
                <a:avLst/>
                <a:gdLst/>
                <a:ahLst/>
                <a:cxnLst/>
                <a:rect l="l" t="t" r="r" b="b"/>
                <a:pathLst>
                  <a:path w="27" h="73" extrusionOk="0">
                    <a:moveTo>
                      <a:pt x="6" y="73"/>
                    </a:moveTo>
                    <a:lnTo>
                      <a:pt x="27" y="0"/>
                    </a:lnTo>
                    <a:lnTo>
                      <a:pt x="21" y="0"/>
                    </a:lnTo>
                    <a:lnTo>
                      <a:pt x="0" y="71"/>
                    </a:lnTo>
                    <a:lnTo>
                      <a:pt x="6"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7"/>
              <p:cNvSpPr/>
              <p:nvPr/>
            </p:nvSpPr>
            <p:spPr>
              <a:xfrm>
                <a:off x="5681001" y="4149176"/>
                <a:ext cx="42863" cy="115888"/>
              </a:xfrm>
              <a:custGeom>
                <a:avLst/>
                <a:gdLst/>
                <a:ahLst/>
                <a:cxnLst/>
                <a:rect l="l" t="t" r="r" b="b"/>
                <a:pathLst>
                  <a:path w="27" h="73" extrusionOk="0">
                    <a:moveTo>
                      <a:pt x="6" y="73"/>
                    </a:moveTo>
                    <a:lnTo>
                      <a:pt x="27"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7"/>
              <p:cNvSpPr/>
              <p:nvPr/>
            </p:nvSpPr>
            <p:spPr>
              <a:xfrm>
                <a:off x="5830226" y="4192038"/>
                <a:ext cx="42863" cy="115888"/>
              </a:xfrm>
              <a:custGeom>
                <a:avLst/>
                <a:gdLst/>
                <a:ahLst/>
                <a:cxnLst/>
                <a:rect l="l" t="t" r="r" b="b"/>
                <a:pathLst>
                  <a:path w="27" h="73" extrusionOk="0">
                    <a:moveTo>
                      <a:pt x="6" y="73"/>
                    </a:moveTo>
                    <a:lnTo>
                      <a:pt x="27" y="2"/>
                    </a:lnTo>
                    <a:lnTo>
                      <a:pt x="21" y="0"/>
                    </a:lnTo>
                    <a:lnTo>
                      <a:pt x="0" y="71"/>
                    </a:lnTo>
                    <a:lnTo>
                      <a:pt x="6"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7"/>
              <p:cNvSpPr/>
              <p:nvPr/>
            </p:nvSpPr>
            <p:spPr>
              <a:xfrm>
                <a:off x="5830226" y="4192038"/>
                <a:ext cx="42863" cy="115888"/>
              </a:xfrm>
              <a:custGeom>
                <a:avLst/>
                <a:gdLst/>
                <a:ahLst/>
                <a:cxnLst/>
                <a:rect l="l" t="t" r="r" b="b"/>
                <a:pathLst>
                  <a:path w="27" h="73" extrusionOk="0">
                    <a:moveTo>
                      <a:pt x="6" y="73"/>
                    </a:moveTo>
                    <a:lnTo>
                      <a:pt x="27" y="2"/>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7"/>
              <p:cNvSpPr/>
              <p:nvPr/>
            </p:nvSpPr>
            <p:spPr>
              <a:xfrm>
                <a:off x="5979451" y="4234901"/>
                <a:ext cx="39688" cy="115888"/>
              </a:xfrm>
              <a:custGeom>
                <a:avLst/>
                <a:gdLst/>
                <a:ahLst/>
                <a:cxnLst/>
                <a:rect l="l" t="t" r="r" b="b"/>
                <a:pathLst>
                  <a:path w="25" h="73" extrusionOk="0">
                    <a:moveTo>
                      <a:pt x="4" y="73"/>
                    </a:moveTo>
                    <a:lnTo>
                      <a:pt x="25" y="2"/>
                    </a:lnTo>
                    <a:lnTo>
                      <a:pt x="21" y="0"/>
                    </a:lnTo>
                    <a:lnTo>
                      <a:pt x="0" y="73"/>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7"/>
              <p:cNvSpPr/>
              <p:nvPr/>
            </p:nvSpPr>
            <p:spPr>
              <a:xfrm>
                <a:off x="5979451" y="4234901"/>
                <a:ext cx="39688" cy="115888"/>
              </a:xfrm>
              <a:custGeom>
                <a:avLst/>
                <a:gdLst/>
                <a:ahLst/>
                <a:cxnLst/>
                <a:rect l="l" t="t" r="r" b="b"/>
                <a:pathLst>
                  <a:path w="25" h="73" extrusionOk="0">
                    <a:moveTo>
                      <a:pt x="4" y="73"/>
                    </a:moveTo>
                    <a:lnTo>
                      <a:pt x="25"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7"/>
              <p:cNvSpPr/>
              <p:nvPr/>
            </p:nvSpPr>
            <p:spPr>
              <a:xfrm>
                <a:off x="6128676" y="4277763"/>
                <a:ext cx="39688" cy="119063"/>
              </a:xfrm>
              <a:custGeom>
                <a:avLst/>
                <a:gdLst/>
                <a:ahLst/>
                <a:cxnLst/>
                <a:rect l="l" t="t" r="r" b="b"/>
                <a:pathLst>
                  <a:path w="25" h="75" extrusionOk="0">
                    <a:moveTo>
                      <a:pt x="4" y="75"/>
                    </a:moveTo>
                    <a:lnTo>
                      <a:pt x="25" y="2"/>
                    </a:lnTo>
                    <a:lnTo>
                      <a:pt x="21" y="0"/>
                    </a:lnTo>
                    <a:lnTo>
                      <a:pt x="0" y="73"/>
                    </a:lnTo>
                    <a:lnTo>
                      <a:pt x="4" y="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7"/>
              <p:cNvSpPr/>
              <p:nvPr/>
            </p:nvSpPr>
            <p:spPr>
              <a:xfrm>
                <a:off x="6128676" y="4277763"/>
                <a:ext cx="39688" cy="119063"/>
              </a:xfrm>
              <a:custGeom>
                <a:avLst/>
                <a:gdLst/>
                <a:ahLst/>
                <a:cxnLst/>
                <a:rect l="l" t="t" r="r" b="b"/>
                <a:pathLst>
                  <a:path w="25" h="75" extrusionOk="0">
                    <a:moveTo>
                      <a:pt x="4" y="75"/>
                    </a:moveTo>
                    <a:lnTo>
                      <a:pt x="25"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7"/>
              <p:cNvSpPr/>
              <p:nvPr/>
            </p:nvSpPr>
            <p:spPr>
              <a:xfrm>
                <a:off x="6277901" y="4323801"/>
                <a:ext cx="39688" cy="115888"/>
              </a:xfrm>
              <a:custGeom>
                <a:avLst/>
                <a:gdLst/>
                <a:ahLst/>
                <a:cxnLst/>
                <a:rect l="l" t="t" r="r" b="b"/>
                <a:pathLst>
                  <a:path w="25" h="73" extrusionOk="0">
                    <a:moveTo>
                      <a:pt x="4" y="73"/>
                    </a:moveTo>
                    <a:lnTo>
                      <a:pt x="25" y="0"/>
                    </a:lnTo>
                    <a:lnTo>
                      <a:pt x="21" y="0"/>
                    </a:lnTo>
                    <a:lnTo>
                      <a:pt x="0" y="71"/>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7"/>
              <p:cNvSpPr/>
              <p:nvPr/>
            </p:nvSpPr>
            <p:spPr>
              <a:xfrm>
                <a:off x="6277901" y="4323801"/>
                <a:ext cx="39688" cy="115888"/>
              </a:xfrm>
              <a:custGeom>
                <a:avLst/>
                <a:gdLst/>
                <a:ahLst/>
                <a:cxnLst/>
                <a:rect l="l" t="t" r="r" b="b"/>
                <a:pathLst>
                  <a:path w="25" h="73" extrusionOk="0">
                    <a:moveTo>
                      <a:pt x="4" y="73"/>
                    </a:moveTo>
                    <a:lnTo>
                      <a:pt x="25"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7"/>
              <p:cNvSpPr/>
              <p:nvPr/>
            </p:nvSpPr>
            <p:spPr>
              <a:xfrm>
                <a:off x="6423951" y="4366663"/>
                <a:ext cx="42863" cy="114300"/>
              </a:xfrm>
              <a:custGeom>
                <a:avLst/>
                <a:gdLst/>
                <a:ahLst/>
                <a:cxnLst/>
                <a:rect l="l" t="t" r="r" b="b"/>
                <a:pathLst>
                  <a:path w="27" h="72" extrusionOk="0">
                    <a:moveTo>
                      <a:pt x="6" y="72"/>
                    </a:moveTo>
                    <a:lnTo>
                      <a:pt x="27" y="1"/>
                    </a:lnTo>
                    <a:lnTo>
                      <a:pt x="21" y="0"/>
                    </a:lnTo>
                    <a:lnTo>
                      <a:pt x="0" y="72"/>
                    </a:lnTo>
                    <a:lnTo>
                      <a:pt x="6" y="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7"/>
              <p:cNvSpPr/>
              <p:nvPr/>
            </p:nvSpPr>
            <p:spPr>
              <a:xfrm>
                <a:off x="6423951" y="4366663"/>
                <a:ext cx="42863" cy="114300"/>
              </a:xfrm>
              <a:custGeom>
                <a:avLst/>
                <a:gdLst/>
                <a:ahLst/>
                <a:cxnLst/>
                <a:rect l="l" t="t" r="r" b="b"/>
                <a:pathLst>
                  <a:path w="27" h="72" extrusionOk="0">
                    <a:moveTo>
                      <a:pt x="6" y="72"/>
                    </a:moveTo>
                    <a:lnTo>
                      <a:pt x="27" y="1"/>
                    </a:lnTo>
                    <a:lnTo>
                      <a:pt x="21" y="0"/>
                    </a:lnTo>
                    <a:lnTo>
                      <a:pt x="0" y="72"/>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7"/>
              <p:cNvSpPr/>
              <p:nvPr/>
            </p:nvSpPr>
            <p:spPr>
              <a:xfrm>
                <a:off x="6573176" y="4407938"/>
                <a:ext cx="42863" cy="115888"/>
              </a:xfrm>
              <a:custGeom>
                <a:avLst/>
                <a:gdLst/>
                <a:ahLst/>
                <a:cxnLst/>
                <a:rect l="l" t="t" r="r" b="b"/>
                <a:pathLst>
                  <a:path w="27" h="73" extrusionOk="0">
                    <a:moveTo>
                      <a:pt x="6" y="73"/>
                    </a:moveTo>
                    <a:lnTo>
                      <a:pt x="27" y="2"/>
                    </a:lnTo>
                    <a:lnTo>
                      <a:pt x="21" y="0"/>
                    </a:lnTo>
                    <a:lnTo>
                      <a:pt x="0" y="73"/>
                    </a:lnTo>
                    <a:lnTo>
                      <a:pt x="6"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7"/>
              <p:cNvSpPr/>
              <p:nvPr/>
            </p:nvSpPr>
            <p:spPr>
              <a:xfrm>
                <a:off x="6573176" y="4407938"/>
                <a:ext cx="42863" cy="115888"/>
              </a:xfrm>
              <a:custGeom>
                <a:avLst/>
                <a:gdLst/>
                <a:ahLst/>
                <a:cxnLst/>
                <a:rect l="l" t="t" r="r" b="b"/>
                <a:pathLst>
                  <a:path w="27" h="73" extrusionOk="0">
                    <a:moveTo>
                      <a:pt x="6" y="73"/>
                    </a:moveTo>
                    <a:lnTo>
                      <a:pt x="27"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7"/>
              <p:cNvSpPr/>
              <p:nvPr/>
            </p:nvSpPr>
            <p:spPr>
              <a:xfrm>
                <a:off x="6722401" y="4450801"/>
                <a:ext cx="39688" cy="119063"/>
              </a:xfrm>
              <a:custGeom>
                <a:avLst/>
                <a:gdLst/>
                <a:ahLst/>
                <a:cxnLst/>
                <a:rect l="l" t="t" r="r" b="b"/>
                <a:pathLst>
                  <a:path w="25" h="75" extrusionOk="0">
                    <a:moveTo>
                      <a:pt x="4" y="75"/>
                    </a:moveTo>
                    <a:lnTo>
                      <a:pt x="25" y="2"/>
                    </a:lnTo>
                    <a:lnTo>
                      <a:pt x="21" y="0"/>
                    </a:lnTo>
                    <a:lnTo>
                      <a:pt x="0" y="73"/>
                    </a:lnTo>
                    <a:lnTo>
                      <a:pt x="4" y="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7"/>
              <p:cNvSpPr/>
              <p:nvPr/>
            </p:nvSpPr>
            <p:spPr>
              <a:xfrm>
                <a:off x="6722401" y="4450801"/>
                <a:ext cx="39688" cy="119063"/>
              </a:xfrm>
              <a:custGeom>
                <a:avLst/>
                <a:gdLst/>
                <a:ahLst/>
                <a:cxnLst/>
                <a:rect l="l" t="t" r="r" b="b"/>
                <a:pathLst>
                  <a:path w="25" h="75" extrusionOk="0">
                    <a:moveTo>
                      <a:pt x="4" y="75"/>
                    </a:moveTo>
                    <a:lnTo>
                      <a:pt x="25"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7"/>
              <p:cNvSpPr/>
              <p:nvPr/>
            </p:nvSpPr>
            <p:spPr>
              <a:xfrm>
                <a:off x="6871626" y="4496838"/>
                <a:ext cx="39688" cy="115888"/>
              </a:xfrm>
              <a:custGeom>
                <a:avLst/>
                <a:gdLst/>
                <a:ahLst/>
                <a:cxnLst/>
                <a:rect l="l" t="t" r="r" b="b"/>
                <a:pathLst>
                  <a:path w="25" h="73" extrusionOk="0">
                    <a:moveTo>
                      <a:pt x="4" y="73"/>
                    </a:moveTo>
                    <a:lnTo>
                      <a:pt x="25" y="0"/>
                    </a:lnTo>
                    <a:lnTo>
                      <a:pt x="21" y="0"/>
                    </a:lnTo>
                    <a:lnTo>
                      <a:pt x="0" y="71"/>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7"/>
              <p:cNvSpPr/>
              <p:nvPr/>
            </p:nvSpPr>
            <p:spPr>
              <a:xfrm>
                <a:off x="6871626" y="4496838"/>
                <a:ext cx="39688" cy="115888"/>
              </a:xfrm>
              <a:custGeom>
                <a:avLst/>
                <a:gdLst/>
                <a:ahLst/>
                <a:cxnLst/>
                <a:rect l="l" t="t" r="r" b="b"/>
                <a:pathLst>
                  <a:path w="25" h="73" extrusionOk="0">
                    <a:moveTo>
                      <a:pt x="4" y="73"/>
                    </a:moveTo>
                    <a:lnTo>
                      <a:pt x="25"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7"/>
              <p:cNvSpPr/>
              <p:nvPr/>
            </p:nvSpPr>
            <p:spPr>
              <a:xfrm>
                <a:off x="7020851" y="4539701"/>
                <a:ext cx="39688" cy="115888"/>
              </a:xfrm>
              <a:custGeom>
                <a:avLst/>
                <a:gdLst/>
                <a:ahLst/>
                <a:cxnLst/>
                <a:rect l="l" t="t" r="r" b="b"/>
                <a:pathLst>
                  <a:path w="25" h="73" extrusionOk="0">
                    <a:moveTo>
                      <a:pt x="4" y="73"/>
                    </a:moveTo>
                    <a:lnTo>
                      <a:pt x="25" y="2"/>
                    </a:lnTo>
                    <a:lnTo>
                      <a:pt x="21" y="0"/>
                    </a:lnTo>
                    <a:lnTo>
                      <a:pt x="0" y="73"/>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7"/>
              <p:cNvSpPr/>
              <p:nvPr/>
            </p:nvSpPr>
            <p:spPr>
              <a:xfrm>
                <a:off x="7020851" y="4539701"/>
                <a:ext cx="39688" cy="115888"/>
              </a:xfrm>
              <a:custGeom>
                <a:avLst/>
                <a:gdLst/>
                <a:ahLst/>
                <a:cxnLst/>
                <a:rect l="l" t="t" r="r" b="b"/>
                <a:pathLst>
                  <a:path w="25" h="73" extrusionOk="0">
                    <a:moveTo>
                      <a:pt x="4" y="73"/>
                    </a:moveTo>
                    <a:lnTo>
                      <a:pt x="25"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7"/>
              <p:cNvSpPr/>
              <p:nvPr/>
            </p:nvSpPr>
            <p:spPr>
              <a:xfrm>
                <a:off x="7166901" y="4582563"/>
                <a:ext cx="42863" cy="119063"/>
              </a:xfrm>
              <a:custGeom>
                <a:avLst/>
                <a:gdLst/>
                <a:ahLst/>
                <a:cxnLst/>
                <a:rect l="l" t="t" r="r" b="b"/>
                <a:pathLst>
                  <a:path w="27" h="75" extrusionOk="0">
                    <a:moveTo>
                      <a:pt x="6" y="75"/>
                    </a:moveTo>
                    <a:lnTo>
                      <a:pt x="27" y="2"/>
                    </a:lnTo>
                    <a:lnTo>
                      <a:pt x="21" y="0"/>
                    </a:lnTo>
                    <a:lnTo>
                      <a:pt x="0" y="73"/>
                    </a:lnTo>
                    <a:lnTo>
                      <a:pt x="6" y="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7"/>
              <p:cNvSpPr/>
              <p:nvPr/>
            </p:nvSpPr>
            <p:spPr>
              <a:xfrm>
                <a:off x="7166901" y="4582563"/>
                <a:ext cx="42863" cy="119063"/>
              </a:xfrm>
              <a:custGeom>
                <a:avLst/>
                <a:gdLst/>
                <a:ahLst/>
                <a:cxnLst/>
                <a:rect l="l" t="t" r="r" b="b"/>
                <a:pathLst>
                  <a:path w="27" h="75" extrusionOk="0">
                    <a:moveTo>
                      <a:pt x="6" y="75"/>
                    </a:moveTo>
                    <a:lnTo>
                      <a:pt x="27"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7"/>
              <p:cNvSpPr/>
              <p:nvPr/>
            </p:nvSpPr>
            <p:spPr>
              <a:xfrm>
                <a:off x="5498438" y="4095201"/>
                <a:ext cx="36513" cy="115888"/>
              </a:xfrm>
              <a:custGeom>
                <a:avLst/>
                <a:gdLst/>
                <a:ahLst/>
                <a:cxnLst/>
                <a:rect l="l" t="t" r="r" b="b"/>
                <a:pathLst>
                  <a:path w="23" h="73" extrusionOk="0">
                    <a:moveTo>
                      <a:pt x="2" y="73"/>
                    </a:moveTo>
                    <a:lnTo>
                      <a:pt x="23" y="0"/>
                    </a:lnTo>
                    <a:lnTo>
                      <a:pt x="21" y="0"/>
                    </a:lnTo>
                    <a:lnTo>
                      <a:pt x="0" y="71"/>
                    </a:lnTo>
                    <a:lnTo>
                      <a:pt x="2"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7"/>
              <p:cNvSpPr/>
              <p:nvPr/>
            </p:nvSpPr>
            <p:spPr>
              <a:xfrm>
                <a:off x="5498438" y="4095201"/>
                <a:ext cx="36513" cy="115888"/>
              </a:xfrm>
              <a:custGeom>
                <a:avLst/>
                <a:gdLst/>
                <a:ahLst/>
                <a:cxnLst/>
                <a:rect l="l" t="t" r="r" b="b"/>
                <a:pathLst>
                  <a:path w="23" h="73" extrusionOk="0">
                    <a:moveTo>
                      <a:pt x="2" y="73"/>
                    </a:moveTo>
                    <a:lnTo>
                      <a:pt x="23"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7"/>
              <p:cNvSpPr/>
              <p:nvPr/>
            </p:nvSpPr>
            <p:spPr>
              <a:xfrm>
                <a:off x="5644488" y="4138063"/>
                <a:ext cx="39688" cy="115888"/>
              </a:xfrm>
              <a:custGeom>
                <a:avLst/>
                <a:gdLst/>
                <a:ahLst/>
                <a:cxnLst/>
                <a:rect l="l" t="t" r="r" b="b"/>
                <a:pathLst>
                  <a:path w="25" h="73" extrusionOk="0">
                    <a:moveTo>
                      <a:pt x="4" y="73"/>
                    </a:moveTo>
                    <a:lnTo>
                      <a:pt x="25" y="2"/>
                    </a:lnTo>
                    <a:lnTo>
                      <a:pt x="21" y="0"/>
                    </a:lnTo>
                    <a:lnTo>
                      <a:pt x="0" y="73"/>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7"/>
              <p:cNvSpPr/>
              <p:nvPr/>
            </p:nvSpPr>
            <p:spPr>
              <a:xfrm>
                <a:off x="5644488" y="4138063"/>
                <a:ext cx="39688" cy="115888"/>
              </a:xfrm>
              <a:custGeom>
                <a:avLst/>
                <a:gdLst/>
                <a:ahLst/>
                <a:cxnLst/>
                <a:rect l="l" t="t" r="r" b="b"/>
                <a:pathLst>
                  <a:path w="25" h="73" extrusionOk="0">
                    <a:moveTo>
                      <a:pt x="4" y="73"/>
                    </a:moveTo>
                    <a:lnTo>
                      <a:pt x="25"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7"/>
              <p:cNvSpPr/>
              <p:nvPr/>
            </p:nvSpPr>
            <p:spPr>
              <a:xfrm>
                <a:off x="5793713" y="4180926"/>
                <a:ext cx="39688" cy="114300"/>
              </a:xfrm>
              <a:custGeom>
                <a:avLst/>
                <a:gdLst/>
                <a:ahLst/>
                <a:cxnLst/>
                <a:rect l="l" t="t" r="r" b="b"/>
                <a:pathLst>
                  <a:path w="25" h="72" extrusionOk="0">
                    <a:moveTo>
                      <a:pt x="4" y="72"/>
                    </a:moveTo>
                    <a:lnTo>
                      <a:pt x="25" y="1"/>
                    </a:lnTo>
                    <a:lnTo>
                      <a:pt x="21" y="0"/>
                    </a:lnTo>
                    <a:lnTo>
                      <a:pt x="0" y="72"/>
                    </a:lnTo>
                    <a:lnTo>
                      <a:pt x="4" y="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7"/>
              <p:cNvSpPr/>
              <p:nvPr/>
            </p:nvSpPr>
            <p:spPr>
              <a:xfrm>
                <a:off x="5793713" y="4180926"/>
                <a:ext cx="39688" cy="114300"/>
              </a:xfrm>
              <a:custGeom>
                <a:avLst/>
                <a:gdLst/>
                <a:ahLst/>
                <a:cxnLst/>
                <a:rect l="l" t="t" r="r" b="b"/>
                <a:pathLst>
                  <a:path w="25" h="72" extrusionOk="0">
                    <a:moveTo>
                      <a:pt x="4" y="72"/>
                    </a:moveTo>
                    <a:lnTo>
                      <a:pt x="25" y="1"/>
                    </a:lnTo>
                    <a:lnTo>
                      <a:pt x="21" y="0"/>
                    </a:lnTo>
                    <a:lnTo>
                      <a:pt x="0" y="72"/>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7"/>
              <p:cNvSpPr/>
              <p:nvPr/>
            </p:nvSpPr>
            <p:spPr>
              <a:xfrm>
                <a:off x="5942938" y="4225376"/>
                <a:ext cx="39688" cy="115888"/>
              </a:xfrm>
              <a:custGeom>
                <a:avLst/>
                <a:gdLst/>
                <a:ahLst/>
                <a:cxnLst/>
                <a:rect l="l" t="t" r="r" b="b"/>
                <a:pathLst>
                  <a:path w="25" h="73" extrusionOk="0">
                    <a:moveTo>
                      <a:pt x="4" y="73"/>
                    </a:moveTo>
                    <a:lnTo>
                      <a:pt x="25" y="0"/>
                    </a:lnTo>
                    <a:lnTo>
                      <a:pt x="21" y="0"/>
                    </a:lnTo>
                    <a:lnTo>
                      <a:pt x="0" y="71"/>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7"/>
              <p:cNvSpPr/>
              <p:nvPr/>
            </p:nvSpPr>
            <p:spPr>
              <a:xfrm>
                <a:off x="5942938" y="4225376"/>
                <a:ext cx="39688" cy="115888"/>
              </a:xfrm>
              <a:custGeom>
                <a:avLst/>
                <a:gdLst/>
                <a:ahLst/>
                <a:cxnLst/>
                <a:rect l="l" t="t" r="r" b="b"/>
                <a:pathLst>
                  <a:path w="25" h="73" extrusionOk="0">
                    <a:moveTo>
                      <a:pt x="4" y="73"/>
                    </a:moveTo>
                    <a:lnTo>
                      <a:pt x="25"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7"/>
              <p:cNvSpPr/>
              <p:nvPr/>
            </p:nvSpPr>
            <p:spPr>
              <a:xfrm>
                <a:off x="6092163" y="4268238"/>
                <a:ext cx="39688" cy="115888"/>
              </a:xfrm>
              <a:custGeom>
                <a:avLst/>
                <a:gdLst/>
                <a:ahLst/>
                <a:cxnLst/>
                <a:rect l="l" t="t" r="r" b="b"/>
                <a:pathLst>
                  <a:path w="25" h="73" extrusionOk="0">
                    <a:moveTo>
                      <a:pt x="4" y="73"/>
                    </a:moveTo>
                    <a:lnTo>
                      <a:pt x="25" y="0"/>
                    </a:lnTo>
                    <a:lnTo>
                      <a:pt x="21" y="0"/>
                    </a:lnTo>
                    <a:lnTo>
                      <a:pt x="0" y="73"/>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7"/>
              <p:cNvSpPr/>
              <p:nvPr/>
            </p:nvSpPr>
            <p:spPr>
              <a:xfrm>
                <a:off x="6092163" y="4268238"/>
                <a:ext cx="39688" cy="115888"/>
              </a:xfrm>
              <a:custGeom>
                <a:avLst/>
                <a:gdLst/>
                <a:ahLst/>
                <a:cxnLst/>
                <a:rect l="l" t="t" r="r" b="b"/>
                <a:pathLst>
                  <a:path w="25" h="73" extrusionOk="0">
                    <a:moveTo>
                      <a:pt x="4" y="73"/>
                    </a:moveTo>
                    <a:lnTo>
                      <a:pt x="25" y="0"/>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7"/>
              <p:cNvSpPr/>
              <p:nvPr/>
            </p:nvSpPr>
            <p:spPr>
              <a:xfrm>
                <a:off x="6241388" y="4311101"/>
                <a:ext cx="36513" cy="115888"/>
              </a:xfrm>
              <a:custGeom>
                <a:avLst/>
                <a:gdLst/>
                <a:ahLst/>
                <a:cxnLst/>
                <a:rect l="l" t="t" r="r" b="b"/>
                <a:pathLst>
                  <a:path w="23" h="73" extrusionOk="0">
                    <a:moveTo>
                      <a:pt x="2" y="73"/>
                    </a:moveTo>
                    <a:lnTo>
                      <a:pt x="23" y="2"/>
                    </a:lnTo>
                    <a:lnTo>
                      <a:pt x="21" y="0"/>
                    </a:lnTo>
                    <a:lnTo>
                      <a:pt x="0" y="73"/>
                    </a:lnTo>
                    <a:lnTo>
                      <a:pt x="2"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7"/>
              <p:cNvSpPr/>
              <p:nvPr/>
            </p:nvSpPr>
            <p:spPr>
              <a:xfrm>
                <a:off x="6241388" y="4311101"/>
                <a:ext cx="36513" cy="115888"/>
              </a:xfrm>
              <a:custGeom>
                <a:avLst/>
                <a:gdLst/>
                <a:ahLst/>
                <a:cxnLst/>
                <a:rect l="l" t="t" r="r" b="b"/>
                <a:pathLst>
                  <a:path w="23" h="73" extrusionOk="0">
                    <a:moveTo>
                      <a:pt x="2" y="73"/>
                    </a:moveTo>
                    <a:lnTo>
                      <a:pt x="23"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7"/>
              <p:cNvSpPr/>
              <p:nvPr/>
            </p:nvSpPr>
            <p:spPr>
              <a:xfrm>
                <a:off x="6390613" y="4353963"/>
                <a:ext cx="36513" cy="119063"/>
              </a:xfrm>
              <a:custGeom>
                <a:avLst/>
                <a:gdLst/>
                <a:ahLst/>
                <a:cxnLst/>
                <a:rect l="l" t="t" r="r" b="b"/>
                <a:pathLst>
                  <a:path w="23" h="75" extrusionOk="0">
                    <a:moveTo>
                      <a:pt x="2" y="75"/>
                    </a:moveTo>
                    <a:lnTo>
                      <a:pt x="23" y="2"/>
                    </a:lnTo>
                    <a:lnTo>
                      <a:pt x="21" y="0"/>
                    </a:lnTo>
                    <a:lnTo>
                      <a:pt x="0" y="73"/>
                    </a:lnTo>
                    <a:lnTo>
                      <a:pt x="2" y="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7"/>
              <p:cNvSpPr/>
              <p:nvPr/>
            </p:nvSpPr>
            <p:spPr>
              <a:xfrm>
                <a:off x="6390613" y="4353963"/>
                <a:ext cx="36513" cy="119063"/>
              </a:xfrm>
              <a:custGeom>
                <a:avLst/>
                <a:gdLst/>
                <a:ahLst/>
                <a:cxnLst/>
                <a:rect l="l" t="t" r="r" b="b"/>
                <a:pathLst>
                  <a:path w="23" h="75" extrusionOk="0">
                    <a:moveTo>
                      <a:pt x="2" y="75"/>
                    </a:moveTo>
                    <a:lnTo>
                      <a:pt x="23"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7"/>
              <p:cNvSpPr/>
              <p:nvPr/>
            </p:nvSpPr>
            <p:spPr>
              <a:xfrm>
                <a:off x="6536663" y="4400001"/>
                <a:ext cx="39688" cy="115888"/>
              </a:xfrm>
              <a:custGeom>
                <a:avLst/>
                <a:gdLst/>
                <a:ahLst/>
                <a:cxnLst/>
                <a:rect l="l" t="t" r="r" b="b"/>
                <a:pathLst>
                  <a:path w="25" h="73" extrusionOk="0">
                    <a:moveTo>
                      <a:pt x="4" y="73"/>
                    </a:moveTo>
                    <a:lnTo>
                      <a:pt x="25" y="0"/>
                    </a:lnTo>
                    <a:lnTo>
                      <a:pt x="21" y="0"/>
                    </a:lnTo>
                    <a:lnTo>
                      <a:pt x="0" y="71"/>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7"/>
              <p:cNvSpPr/>
              <p:nvPr/>
            </p:nvSpPr>
            <p:spPr>
              <a:xfrm>
                <a:off x="6536663" y="4400001"/>
                <a:ext cx="39688" cy="115888"/>
              </a:xfrm>
              <a:custGeom>
                <a:avLst/>
                <a:gdLst/>
                <a:ahLst/>
                <a:cxnLst/>
                <a:rect l="l" t="t" r="r" b="b"/>
                <a:pathLst>
                  <a:path w="25" h="73" extrusionOk="0">
                    <a:moveTo>
                      <a:pt x="4" y="73"/>
                    </a:moveTo>
                    <a:lnTo>
                      <a:pt x="25"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7"/>
              <p:cNvSpPr/>
              <p:nvPr/>
            </p:nvSpPr>
            <p:spPr>
              <a:xfrm>
                <a:off x="6685888" y="4442863"/>
                <a:ext cx="39688" cy="114300"/>
              </a:xfrm>
              <a:custGeom>
                <a:avLst/>
                <a:gdLst/>
                <a:ahLst/>
                <a:cxnLst/>
                <a:rect l="l" t="t" r="r" b="b"/>
                <a:pathLst>
                  <a:path w="25" h="72" extrusionOk="0">
                    <a:moveTo>
                      <a:pt x="4" y="72"/>
                    </a:moveTo>
                    <a:lnTo>
                      <a:pt x="25" y="0"/>
                    </a:lnTo>
                    <a:lnTo>
                      <a:pt x="21" y="0"/>
                    </a:lnTo>
                    <a:lnTo>
                      <a:pt x="0" y="72"/>
                    </a:lnTo>
                    <a:lnTo>
                      <a:pt x="4" y="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7"/>
              <p:cNvSpPr/>
              <p:nvPr/>
            </p:nvSpPr>
            <p:spPr>
              <a:xfrm>
                <a:off x="6685888" y="4442863"/>
                <a:ext cx="39688" cy="114300"/>
              </a:xfrm>
              <a:custGeom>
                <a:avLst/>
                <a:gdLst/>
                <a:ahLst/>
                <a:cxnLst/>
                <a:rect l="l" t="t" r="r" b="b"/>
                <a:pathLst>
                  <a:path w="25" h="72" extrusionOk="0">
                    <a:moveTo>
                      <a:pt x="4" y="72"/>
                    </a:moveTo>
                    <a:lnTo>
                      <a:pt x="25" y="0"/>
                    </a:lnTo>
                    <a:lnTo>
                      <a:pt x="21" y="0"/>
                    </a:lnTo>
                    <a:lnTo>
                      <a:pt x="0" y="72"/>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7"/>
              <p:cNvSpPr/>
              <p:nvPr/>
            </p:nvSpPr>
            <p:spPr>
              <a:xfrm>
                <a:off x="6835113" y="4484138"/>
                <a:ext cx="39688" cy="115888"/>
              </a:xfrm>
              <a:custGeom>
                <a:avLst/>
                <a:gdLst/>
                <a:ahLst/>
                <a:cxnLst/>
                <a:rect l="l" t="t" r="r" b="b"/>
                <a:pathLst>
                  <a:path w="25" h="73" extrusionOk="0">
                    <a:moveTo>
                      <a:pt x="4" y="73"/>
                    </a:moveTo>
                    <a:lnTo>
                      <a:pt x="25" y="2"/>
                    </a:lnTo>
                    <a:lnTo>
                      <a:pt x="21" y="0"/>
                    </a:lnTo>
                    <a:lnTo>
                      <a:pt x="0" y="73"/>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7"/>
              <p:cNvSpPr/>
              <p:nvPr/>
            </p:nvSpPr>
            <p:spPr>
              <a:xfrm>
                <a:off x="6835113" y="4484138"/>
                <a:ext cx="39688" cy="115888"/>
              </a:xfrm>
              <a:custGeom>
                <a:avLst/>
                <a:gdLst/>
                <a:ahLst/>
                <a:cxnLst/>
                <a:rect l="l" t="t" r="r" b="b"/>
                <a:pathLst>
                  <a:path w="25" h="73" extrusionOk="0">
                    <a:moveTo>
                      <a:pt x="4" y="73"/>
                    </a:moveTo>
                    <a:lnTo>
                      <a:pt x="25"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7"/>
              <p:cNvSpPr/>
              <p:nvPr/>
            </p:nvSpPr>
            <p:spPr>
              <a:xfrm>
                <a:off x="6984338" y="4530176"/>
                <a:ext cx="39688" cy="115888"/>
              </a:xfrm>
              <a:custGeom>
                <a:avLst/>
                <a:gdLst/>
                <a:ahLst/>
                <a:cxnLst/>
                <a:rect l="l" t="t" r="r" b="b"/>
                <a:pathLst>
                  <a:path w="25" h="73" extrusionOk="0">
                    <a:moveTo>
                      <a:pt x="4" y="73"/>
                    </a:moveTo>
                    <a:lnTo>
                      <a:pt x="25" y="0"/>
                    </a:lnTo>
                    <a:lnTo>
                      <a:pt x="21" y="0"/>
                    </a:lnTo>
                    <a:lnTo>
                      <a:pt x="0" y="71"/>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7"/>
              <p:cNvSpPr/>
              <p:nvPr/>
            </p:nvSpPr>
            <p:spPr>
              <a:xfrm>
                <a:off x="6984338" y="4530176"/>
                <a:ext cx="39688" cy="115888"/>
              </a:xfrm>
              <a:custGeom>
                <a:avLst/>
                <a:gdLst/>
                <a:ahLst/>
                <a:cxnLst/>
                <a:rect l="l" t="t" r="r" b="b"/>
                <a:pathLst>
                  <a:path w="25" h="73" extrusionOk="0">
                    <a:moveTo>
                      <a:pt x="4" y="73"/>
                    </a:moveTo>
                    <a:lnTo>
                      <a:pt x="25"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7"/>
              <p:cNvSpPr/>
              <p:nvPr/>
            </p:nvSpPr>
            <p:spPr>
              <a:xfrm>
                <a:off x="7133563" y="4573038"/>
                <a:ext cx="36513" cy="115888"/>
              </a:xfrm>
              <a:custGeom>
                <a:avLst/>
                <a:gdLst/>
                <a:ahLst/>
                <a:cxnLst/>
                <a:rect l="l" t="t" r="r" b="b"/>
                <a:pathLst>
                  <a:path w="23" h="73" extrusionOk="0">
                    <a:moveTo>
                      <a:pt x="2" y="73"/>
                    </a:moveTo>
                    <a:lnTo>
                      <a:pt x="23" y="0"/>
                    </a:lnTo>
                    <a:lnTo>
                      <a:pt x="21" y="0"/>
                    </a:lnTo>
                    <a:lnTo>
                      <a:pt x="0" y="71"/>
                    </a:lnTo>
                    <a:lnTo>
                      <a:pt x="2"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7"/>
              <p:cNvSpPr/>
              <p:nvPr/>
            </p:nvSpPr>
            <p:spPr>
              <a:xfrm>
                <a:off x="7133563" y="4573038"/>
                <a:ext cx="36513" cy="115888"/>
              </a:xfrm>
              <a:custGeom>
                <a:avLst/>
                <a:gdLst/>
                <a:ahLst/>
                <a:cxnLst/>
                <a:rect l="l" t="t" r="r" b="b"/>
                <a:pathLst>
                  <a:path w="23" h="73" extrusionOk="0">
                    <a:moveTo>
                      <a:pt x="2" y="73"/>
                    </a:moveTo>
                    <a:lnTo>
                      <a:pt x="23"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7"/>
              <p:cNvSpPr/>
              <p:nvPr/>
            </p:nvSpPr>
            <p:spPr>
              <a:xfrm>
                <a:off x="5571463" y="4115838"/>
                <a:ext cx="39688" cy="115888"/>
              </a:xfrm>
              <a:custGeom>
                <a:avLst/>
                <a:gdLst/>
                <a:ahLst/>
                <a:cxnLst/>
                <a:rect l="l" t="t" r="r" b="b"/>
                <a:pathLst>
                  <a:path w="25" h="73" extrusionOk="0">
                    <a:moveTo>
                      <a:pt x="4" y="73"/>
                    </a:moveTo>
                    <a:lnTo>
                      <a:pt x="25" y="0"/>
                    </a:lnTo>
                    <a:lnTo>
                      <a:pt x="21" y="0"/>
                    </a:lnTo>
                    <a:lnTo>
                      <a:pt x="0" y="73"/>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7"/>
              <p:cNvSpPr/>
              <p:nvPr/>
            </p:nvSpPr>
            <p:spPr>
              <a:xfrm>
                <a:off x="5571463" y="4115838"/>
                <a:ext cx="39688" cy="115888"/>
              </a:xfrm>
              <a:custGeom>
                <a:avLst/>
                <a:gdLst/>
                <a:ahLst/>
                <a:cxnLst/>
                <a:rect l="l" t="t" r="r" b="b"/>
                <a:pathLst>
                  <a:path w="25" h="73" extrusionOk="0">
                    <a:moveTo>
                      <a:pt x="4" y="73"/>
                    </a:moveTo>
                    <a:lnTo>
                      <a:pt x="25" y="0"/>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7"/>
              <p:cNvSpPr/>
              <p:nvPr/>
            </p:nvSpPr>
            <p:spPr>
              <a:xfrm>
                <a:off x="5720688" y="4158701"/>
                <a:ext cx="39688" cy="115888"/>
              </a:xfrm>
              <a:custGeom>
                <a:avLst/>
                <a:gdLst/>
                <a:ahLst/>
                <a:cxnLst/>
                <a:rect l="l" t="t" r="r" b="b"/>
                <a:pathLst>
                  <a:path w="25" h="73" extrusionOk="0">
                    <a:moveTo>
                      <a:pt x="4" y="73"/>
                    </a:moveTo>
                    <a:lnTo>
                      <a:pt x="25" y="2"/>
                    </a:lnTo>
                    <a:lnTo>
                      <a:pt x="21" y="0"/>
                    </a:lnTo>
                    <a:lnTo>
                      <a:pt x="0" y="73"/>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7"/>
              <p:cNvSpPr/>
              <p:nvPr/>
            </p:nvSpPr>
            <p:spPr>
              <a:xfrm>
                <a:off x="5720688" y="4158701"/>
                <a:ext cx="39688" cy="115888"/>
              </a:xfrm>
              <a:custGeom>
                <a:avLst/>
                <a:gdLst/>
                <a:ahLst/>
                <a:cxnLst/>
                <a:rect l="l" t="t" r="r" b="b"/>
                <a:pathLst>
                  <a:path w="25" h="73" extrusionOk="0">
                    <a:moveTo>
                      <a:pt x="4" y="73"/>
                    </a:moveTo>
                    <a:lnTo>
                      <a:pt x="25"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7"/>
              <p:cNvSpPr/>
              <p:nvPr/>
            </p:nvSpPr>
            <p:spPr>
              <a:xfrm>
                <a:off x="5869913" y="4201563"/>
                <a:ext cx="36513" cy="119063"/>
              </a:xfrm>
              <a:custGeom>
                <a:avLst/>
                <a:gdLst/>
                <a:ahLst/>
                <a:cxnLst/>
                <a:rect l="l" t="t" r="r" b="b"/>
                <a:pathLst>
                  <a:path w="23" h="75" extrusionOk="0">
                    <a:moveTo>
                      <a:pt x="2" y="75"/>
                    </a:moveTo>
                    <a:lnTo>
                      <a:pt x="23" y="2"/>
                    </a:lnTo>
                    <a:lnTo>
                      <a:pt x="21" y="0"/>
                    </a:lnTo>
                    <a:lnTo>
                      <a:pt x="0" y="73"/>
                    </a:lnTo>
                    <a:lnTo>
                      <a:pt x="2" y="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7"/>
              <p:cNvSpPr/>
              <p:nvPr/>
            </p:nvSpPr>
            <p:spPr>
              <a:xfrm>
                <a:off x="5869913" y="4201563"/>
                <a:ext cx="36513" cy="119063"/>
              </a:xfrm>
              <a:custGeom>
                <a:avLst/>
                <a:gdLst/>
                <a:ahLst/>
                <a:cxnLst/>
                <a:rect l="l" t="t" r="r" b="b"/>
                <a:pathLst>
                  <a:path w="23" h="75" extrusionOk="0">
                    <a:moveTo>
                      <a:pt x="2" y="75"/>
                    </a:moveTo>
                    <a:lnTo>
                      <a:pt x="23"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7"/>
              <p:cNvSpPr/>
              <p:nvPr/>
            </p:nvSpPr>
            <p:spPr>
              <a:xfrm>
                <a:off x="6015963" y="4247601"/>
                <a:ext cx="39688" cy="115888"/>
              </a:xfrm>
              <a:custGeom>
                <a:avLst/>
                <a:gdLst/>
                <a:ahLst/>
                <a:cxnLst/>
                <a:rect l="l" t="t" r="r" b="b"/>
                <a:pathLst>
                  <a:path w="25" h="73" extrusionOk="0">
                    <a:moveTo>
                      <a:pt x="4" y="73"/>
                    </a:moveTo>
                    <a:lnTo>
                      <a:pt x="25" y="0"/>
                    </a:lnTo>
                    <a:lnTo>
                      <a:pt x="21" y="0"/>
                    </a:lnTo>
                    <a:lnTo>
                      <a:pt x="0" y="71"/>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7"/>
              <p:cNvSpPr/>
              <p:nvPr/>
            </p:nvSpPr>
            <p:spPr>
              <a:xfrm>
                <a:off x="6015963" y="4247601"/>
                <a:ext cx="39688" cy="115888"/>
              </a:xfrm>
              <a:custGeom>
                <a:avLst/>
                <a:gdLst/>
                <a:ahLst/>
                <a:cxnLst/>
                <a:rect l="l" t="t" r="r" b="b"/>
                <a:pathLst>
                  <a:path w="25" h="73" extrusionOk="0">
                    <a:moveTo>
                      <a:pt x="4" y="73"/>
                    </a:moveTo>
                    <a:lnTo>
                      <a:pt x="25"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7"/>
              <p:cNvSpPr/>
              <p:nvPr/>
            </p:nvSpPr>
            <p:spPr>
              <a:xfrm>
                <a:off x="6165188" y="4290463"/>
                <a:ext cx="39688" cy="114300"/>
              </a:xfrm>
              <a:custGeom>
                <a:avLst/>
                <a:gdLst/>
                <a:ahLst/>
                <a:cxnLst/>
                <a:rect l="l" t="t" r="r" b="b"/>
                <a:pathLst>
                  <a:path w="25" h="72" extrusionOk="0">
                    <a:moveTo>
                      <a:pt x="4" y="72"/>
                    </a:moveTo>
                    <a:lnTo>
                      <a:pt x="25" y="1"/>
                    </a:lnTo>
                    <a:lnTo>
                      <a:pt x="21" y="0"/>
                    </a:lnTo>
                    <a:lnTo>
                      <a:pt x="0" y="72"/>
                    </a:lnTo>
                    <a:lnTo>
                      <a:pt x="4" y="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7"/>
              <p:cNvSpPr/>
              <p:nvPr/>
            </p:nvSpPr>
            <p:spPr>
              <a:xfrm>
                <a:off x="6165188" y="4290463"/>
                <a:ext cx="39688" cy="114300"/>
              </a:xfrm>
              <a:custGeom>
                <a:avLst/>
                <a:gdLst/>
                <a:ahLst/>
                <a:cxnLst/>
                <a:rect l="l" t="t" r="r" b="b"/>
                <a:pathLst>
                  <a:path w="25" h="72" extrusionOk="0">
                    <a:moveTo>
                      <a:pt x="4" y="72"/>
                    </a:moveTo>
                    <a:lnTo>
                      <a:pt x="25" y="1"/>
                    </a:lnTo>
                    <a:lnTo>
                      <a:pt x="21" y="0"/>
                    </a:lnTo>
                    <a:lnTo>
                      <a:pt x="0" y="72"/>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7"/>
              <p:cNvSpPr/>
              <p:nvPr/>
            </p:nvSpPr>
            <p:spPr>
              <a:xfrm>
                <a:off x="6314413" y="4331738"/>
                <a:ext cx="39688" cy="115888"/>
              </a:xfrm>
              <a:custGeom>
                <a:avLst/>
                <a:gdLst/>
                <a:ahLst/>
                <a:cxnLst/>
                <a:rect l="l" t="t" r="r" b="b"/>
                <a:pathLst>
                  <a:path w="25" h="73" extrusionOk="0">
                    <a:moveTo>
                      <a:pt x="4" y="73"/>
                    </a:moveTo>
                    <a:lnTo>
                      <a:pt x="25" y="2"/>
                    </a:lnTo>
                    <a:lnTo>
                      <a:pt x="21" y="0"/>
                    </a:lnTo>
                    <a:lnTo>
                      <a:pt x="0" y="73"/>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7"/>
              <p:cNvSpPr/>
              <p:nvPr/>
            </p:nvSpPr>
            <p:spPr>
              <a:xfrm>
                <a:off x="6314413" y="4331738"/>
                <a:ext cx="39688" cy="115888"/>
              </a:xfrm>
              <a:custGeom>
                <a:avLst/>
                <a:gdLst/>
                <a:ahLst/>
                <a:cxnLst/>
                <a:rect l="l" t="t" r="r" b="b"/>
                <a:pathLst>
                  <a:path w="25" h="73" extrusionOk="0">
                    <a:moveTo>
                      <a:pt x="4" y="73"/>
                    </a:moveTo>
                    <a:lnTo>
                      <a:pt x="25"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7"/>
              <p:cNvSpPr/>
              <p:nvPr/>
            </p:nvSpPr>
            <p:spPr>
              <a:xfrm>
                <a:off x="6463638" y="4377776"/>
                <a:ext cx="39688" cy="115888"/>
              </a:xfrm>
              <a:custGeom>
                <a:avLst/>
                <a:gdLst/>
                <a:ahLst/>
                <a:cxnLst/>
                <a:rect l="l" t="t" r="r" b="b"/>
                <a:pathLst>
                  <a:path w="25" h="73" extrusionOk="0">
                    <a:moveTo>
                      <a:pt x="4" y="73"/>
                    </a:moveTo>
                    <a:lnTo>
                      <a:pt x="25" y="0"/>
                    </a:lnTo>
                    <a:lnTo>
                      <a:pt x="21" y="0"/>
                    </a:lnTo>
                    <a:lnTo>
                      <a:pt x="0" y="71"/>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7"/>
              <p:cNvSpPr/>
              <p:nvPr/>
            </p:nvSpPr>
            <p:spPr>
              <a:xfrm>
                <a:off x="6463638" y="4377776"/>
                <a:ext cx="39688" cy="115888"/>
              </a:xfrm>
              <a:custGeom>
                <a:avLst/>
                <a:gdLst/>
                <a:ahLst/>
                <a:cxnLst/>
                <a:rect l="l" t="t" r="r" b="b"/>
                <a:pathLst>
                  <a:path w="25" h="73" extrusionOk="0">
                    <a:moveTo>
                      <a:pt x="4" y="73"/>
                    </a:moveTo>
                    <a:lnTo>
                      <a:pt x="25"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7"/>
              <p:cNvSpPr/>
              <p:nvPr/>
            </p:nvSpPr>
            <p:spPr>
              <a:xfrm>
                <a:off x="6612863" y="4420638"/>
                <a:ext cx="36513" cy="115888"/>
              </a:xfrm>
              <a:custGeom>
                <a:avLst/>
                <a:gdLst/>
                <a:ahLst/>
                <a:cxnLst/>
                <a:rect l="l" t="t" r="r" b="b"/>
                <a:pathLst>
                  <a:path w="23" h="73" extrusionOk="0">
                    <a:moveTo>
                      <a:pt x="2" y="73"/>
                    </a:moveTo>
                    <a:lnTo>
                      <a:pt x="23" y="0"/>
                    </a:lnTo>
                    <a:lnTo>
                      <a:pt x="21" y="0"/>
                    </a:lnTo>
                    <a:lnTo>
                      <a:pt x="0" y="71"/>
                    </a:lnTo>
                    <a:lnTo>
                      <a:pt x="2"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7"/>
              <p:cNvSpPr/>
              <p:nvPr/>
            </p:nvSpPr>
            <p:spPr>
              <a:xfrm>
                <a:off x="6612863" y="4420638"/>
                <a:ext cx="36513" cy="115888"/>
              </a:xfrm>
              <a:custGeom>
                <a:avLst/>
                <a:gdLst/>
                <a:ahLst/>
                <a:cxnLst/>
                <a:rect l="l" t="t" r="r" b="b"/>
                <a:pathLst>
                  <a:path w="23" h="73" extrusionOk="0">
                    <a:moveTo>
                      <a:pt x="2" y="73"/>
                    </a:moveTo>
                    <a:lnTo>
                      <a:pt x="23"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7"/>
              <p:cNvSpPr/>
              <p:nvPr/>
            </p:nvSpPr>
            <p:spPr>
              <a:xfrm>
                <a:off x="6762088" y="4463501"/>
                <a:ext cx="36513" cy="115888"/>
              </a:xfrm>
              <a:custGeom>
                <a:avLst/>
                <a:gdLst/>
                <a:ahLst/>
                <a:cxnLst/>
                <a:rect l="l" t="t" r="r" b="b"/>
                <a:pathLst>
                  <a:path w="23" h="73" extrusionOk="0">
                    <a:moveTo>
                      <a:pt x="2" y="73"/>
                    </a:moveTo>
                    <a:lnTo>
                      <a:pt x="23" y="2"/>
                    </a:lnTo>
                    <a:lnTo>
                      <a:pt x="21" y="0"/>
                    </a:lnTo>
                    <a:lnTo>
                      <a:pt x="0" y="73"/>
                    </a:lnTo>
                    <a:lnTo>
                      <a:pt x="2"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7"/>
              <p:cNvSpPr/>
              <p:nvPr/>
            </p:nvSpPr>
            <p:spPr>
              <a:xfrm>
                <a:off x="6762088" y="4463501"/>
                <a:ext cx="36513" cy="115888"/>
              </a:xfrm>
              <a:custGeom>
                <a:avLst/>
                <a:gdLst/>
                <a:ahLst/>
                <a:cxnLst/>
                <a:rect l="l" t="t" r="r" b="b"/>
                <a:pathLst>
                  <a:path w="23" h="73" extrusionOk="0">
                    <a:moveTo>
                      <a:pt x="2" y="73"/>
                    </a:moveTo>
                    <a:lnTo>
                      <a:pt x="23"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7"/>
              <p:cNvSpPr/>
              <p:nvPr/>
            </p:nvSpPr>
            <p:spPr>
              <a:xfrm>
                <a:off x="6908138" y="4506363"/>
                <a:ext cx="39688" cy="119063"/>
              </a:xfrm>
              <a:custGeom>
                <a:avLst/>
                <a:gdLst/>
                <a:ahLst/>
                <a:cxnLst/>
                <a:rect l="l" t="t" r="r" b="b"/>
                <a:pathLst>
                  <a:path w="25" h="75" extrusionOk="0">
                    <a:moveTo>
                      <a:pt x="4" y="75"/>
                    </a:moveTo>
                    <a:lnTo>
                      <a:pt x="25" y="2"/>
                    </a:lnTo>
                    <a:lnTo>
                      <a:pt x="21" y="0"/>
                    </a:lnTo>
                    <a:lnTo>
                      <a:pt x="0" y="73"/>
                    </a:lnTo>
                    <a:lnTo>
                      <a:pt x="4" y="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7"/>
              <p:cNvSpPr/>
              <p:nvPr/>
            </p:nvSpPr>
            <p:spPr>
              <a:xfrm>
                <a:off x="6908138" y="4506363"/>
                <a:ext cx="39688" cy="119063"/>
              </a:xfrm>
              <a:custGeom>
                <a:avLst/>
                <a:gdLst/>
                <a:ahLst/>
                <a:cxnLst/>
                <a:rect l="l" t="t" r="r" b="b"/>
                <a:pathLst>
                  <a:path w="25" h="75" extrusionOk="0">
                    <a:moveTo>
                      <a:pt x="4" y="75"/>
                    </a:moveTo>
                    <a:lnTo>
                      <a:pt x="25" y="2"/>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7"/>
              <p:cNvSpPr/>
              <p:nvPr/>
            </p:nvSpPr>
            <p:spPr>
              <a:xfrm>
                <a:off x="7057363" y="4552401"/>
                <a:ext cx="39688" cy="115888"/>
              </a:xfrm>
              <a:custGeom>
                <a:avLst/>
                <a:gdLst/>
                <a:ahLst/>
                <a:cxnLst/>
                <a:rect l="l" t="t" r="r" b="b"/>
                <a:pathLst>
                  <a:path w="25" h="73" extrusionOk="0">
                    <a:moveTo>
                      <a:pt x="4" y="73"/>
                    </a:moveTo>
                    <a:lnTo>
                      <a:pt x="25" y="0"/>
                    </a:lnTo>
                    <a:lnTo>
                      <a:pt x="21" y="0"/>
                    </a:lnTo>
                    <a:lnTo>
                      <a:pt x="0" y="71"/>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7"/>
              <p:cNvSpPr/>
              <p:nvPr/>
            </p:nvSpPr>
            <p:spPr>
              <a:xfrm>
                <a:off x="7057363" y="4552401"/>
                <a:ext cx="39688" cy="115888"/>
              </a:xfrm>
              <a:custGeom>
                <a:avLst/>
                <a:gdLst/>
                <a:ahLst/>
                <a:cxnLst/>
                <a:rect l="l" t="t" r="r" b="b"/>
                <a:pathLst>
                  <a:path w="25" h="73" extrusionOk="0">
                    <a:moveTo>
                      <a:pt x="4" y="73"/>
                    </a:moveTo>
                    <a:lnTo>
                      <a:pt x="25" y="0"/>
                    </a:lnTo>
                    <a:lnTo>
                      <a:pt x="21" y="0"/>
                    </a:lnTo>
                    <a:lnTo>
                      <a:pt x="0" y="71"/>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7"/>
              <p:cNvSpPr/>
              <p:nvPr/>
            </p:nvSpPr>
            <p:spPr>
              <a:xfrm>
                <a:off x="7206588" y="4593676"/>
                <a:ext cx="39688" cy="115888"/>
              </a:xfrm>
              <a:custGeom>
                <a:avLst/>
                <a:gdLst/>
                <a:ahLst/>
                <a:cxnLst/>
                <a:rect l="l" t="t" r="r" b="b"/>
                <a:pathLst>
                  <a:path w="25" h="73" extrusionOk="0">
                    <a:moveTo>
                      <a:pt x="4" y="73"/>
                    </a:moveTo>
                    <a:lnTo>
                      <a:pt x="25" y="0"/>
                    </a:lnTo>
                    <a:lnTo>
                      <a:pt x="21" y="0"/>
                    </a:lnTo>
                    <a:lnTo>
                      <a:pt x="0" y="73"/>
                    </a:lnTo>
                    <a:lnTo>
                      <a:pt x="4"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7"/>
              <p:cNvSpPr/>
              <p:nvPr/>
            </p:nvSpPr>
            <p:spPr>
              <a:xfrm>
                <a:off x="7206588" y="4593676"/>
                <a:ext cx="39688" cy="115888"/>
              </a:xfrm>
              <a:custGeom>
                <a:avLst/>
                <a:gdLst/>
                <a:ahLst/>
                <a:cxnLst/>
                <a:rect l="l" t="t" r="r" b="b"/>
                <a:pathLst>
                  <a:path w="25" h="73" extrusionOk="0">
                    <a:moveTo>
                      <a:pt x="4" y="73"/>
                    </a:moveTo>
                    <a:lnTo>
                      <a:pt x="25" y="0"/>
                    </a:lnTo>
                    <a:lnTo>
                      <a:pt x="21" y="0"/>
                    </a:lnTo>
                    <a:lnTo>
                      <a:pt x="0" y="73"/>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0" name="Google Shape;260;p7"/>
            <p:cNvGrpSpPr/>
            <p:nvPr/>
          </p:nvGrpSpPr>
          <p:grpSpPr>
            <a:xfrm rot="-10580157">
              <a:off x="8103264" y="4434893"/>
              <a:ext cx="363973" cy="216195"/>
              <a:chOff x="6191763" y="4215150"/>
              <a:chExt cx="261938" cy="155576"/>
            </a:xfrm>
          </p:grpSpPr>
          <p:sp>
            <p:nvSpPr>
              <p:cNvPr id="261" name="Google Shape;261;p7"/>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7"/>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 name="Google Shape;263;p7"/>
            <p:cNvGrpSpPr/>
            <p:nvPr/>
          </p:nvGrpSpPr>
          <p:grpSpPr>
            <a:xfrm rot="1425875">
              <a:off x="-288869" y="639039"/>
              <a:ext cx="879426" cy="483394"/>
              <a:chOff x="6250913" y="1598225"/>
              <a:chExt cx="958850" cy="527051"/>
            </a:xfrm>
          </p:grpSpPr>
          <p:sp>
            <p:nvSpPr>
              <p:cNvPr id="264" name="Google Shape;264;p7"/>
              <p:cNvSpPr/>
              <p:nvPr/>
            </p:nvSpPr>
            <p:spPr>
              <a:xfrm>
                <a:off x="6250912" y="1598225"/>
                <a:ext cx="958850" cy="527050"/>
              </a:xfrm>
              <a:custGeom>
                <a:avLst/>
                <a:gdLst/>
                <a:ahLst/>
                <a:cxnLst/>
                <a:rect l="l" t="t" r="r" b="b"/>
                <a:pathLst>
                  <a:path w="315" h="173" extrusionOk="0">
                    <a:moveTo>
                      <a:pt x="305" y="131"/>
                    </a:moveTo>
                    <a:cubicBezTo>
                      <a:pt x="301" y="156"/>
                      <a:pt x="278" y="173"/>
                      <a:pt x="253" y="170"/>
                    </a:cubicBezTo>
                    <a:cubicBezTo>
                      <a:pt x="42" y="140"/>
                      <a:pt x="42" y="140"/>
                      <a:pt x="42" y="140"/>
                    </a:cubicBezTo>
                    <a:cubicBezTo>
                      <a:pt x="17" y="136"/>
                      <a:pt x="0" y="113"/>
                      <a:pt x="4" y="88"/>
                    </a:cubicBezTo>
                    <a:cubicBezTo>
                      <a:pt x="10" y="43"/>
                      <a:pt x="10" y="43"/>
                      <a:pt x="10" y="43"/>
                    </a:cubicBezTo>
                    <a:cubicBezTo>
                      <a:pt x="14" y="18"/>
                      <a:pt x="37" y="0"/>
                      <a:pt x="62" y="4"/>
                    </a:cubicBezTo>
                    <a:cubicBezTo>
                      <a:pt x="272" y="34"/>
                      <a:pt x="272" y="34"/>
                      <a:pt x="272" y="34"/>
                    </a:cubicBezTo>
                    <a:cubicBezTo>
                      <a:pt x="297" y="37"/>
                      <a:pt x="315" y="61"/>
                      <a:pt x="311" y="86"/>
                    </a:cubicBezTo>
                    <a:lnTo>
                      <a:pt x="305" y="13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7"/>
              <p:cNvSpPr/>
              <p:nvPr/>
            </p:nvSpPr>
            <p:spPr>
              <a:xfrm>
                <a:off x="6698588" y="1656963"/>
                <a:ext cx="511175" cy="468313"/>
              </a:xfrm>
              <a:custGeom>
                <a:avLst/>
                <a:gdLst/>
                <a:ahLst/>
                <a:cxnLst/>
                <a:rect l="l" t="t" r="r" b="b"/>
                <a:pathLst>
                  <a:path w="168" h="154" extrusionOk="0">
                    <a:moveTo>
                      <a:pt x="19" y="0"/>
                    </a:moveTo>
                    <a:cubicBezTo>
                      <a:pt x="125" y="15"/>
                      <a:pt x="125" y="15"/>
                      <a:pt x="125" y="15"/>
                    </a:cubicBezTo>
                    <a:cubicBezTo>
                      <a:pt x="150" y="18"/>
                      <a:pt x="168" y="42"/>
                      <a:pt x="164" y="67"/>
                    </a:cubicBezTo>
                    <a:cubicBezTo>
                      <a:pt x="158" y="112"/>
                      <a:pt x="158" y="112"/>
                      <a:pt x="158" y="112"/>
                    </a:cubicBezTo>
                    <a:cubicBezTo>
                      <a:pt x="154" y="137"/>
                      <a:pt x="131" y="154"/>
                      <a:pt x="106" y="151"/>
                    </a:cubicBezTo>
                    <a:cubicBezTo>
                      <a:pt x="0" y="136"/>
                      <a:pt x="0" y="136"/>
                      <a:pt x="0" y="136"/>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7"/>
              <p:cNvSpPr/>
              <p:nvPr/>
            </p:nvSpPr>
            <p:spPr>
              <a:xfrm>
                <a:off x="6306475" y="1650613"/>
                <a:ext cx="849313" cy="427038"/>
              </a:xfrm>
              <a:custGeom>
                <a:avLst/>
                <a:gdLst/>
                <a:ahLst/>
                <a:cxnLst/>
                <a:rect l="l" t="t" r="r" b="b"/>
                <a:pathLst>
                  <a:path w="279" h="140" extrusionOk="0">
                    <a:moveTo>
                      <a:pt x="271" y="107"/>
                    </a:moveTo>
                    <a:cubicBezTo>
                      <a:pt x="268" y="106"/>
                      <a:pt x="268" y="106"/>
                      <a:pt x="268" y="106"/>
                    </a:cubicBezTo>
                    <a:cubicBezTo>
                      <a:pt x="267" y="114"/>
                      <a:pt x="262" y="121"/>
                      <a:pt x="256" y="126"/>
                    </a:cubicBezTo>
                    <a:cubicBezTo>
                      <a:pt x="249" y="131"/>
                      <a:pt x="241" y="134"/>
                      <a:pt x="232" y="134"/>
                    </a:cubicBezTo>
                    <a:cubicBezTo>
                      <a:pt x="230" y="134"/>
                      <a:pt x="228" y="134"/>
                      <a:pt x="226" y="133"/>
                    </a:cubicBezTo>
                    <a:cubicBezTo>
                      <a:pt x="39" y="107"/>
                      <a:pt x="39" y="107"/>
                      <a:pt x="39" y="107"/>
                    </a:cubicBezTo>
                    <a:cubicBezTo>
                      <a:pt x="29" y="105"/>
                      <a:pt x="21" y="101"/>
                      <a:pt x="15" y="95"/>
                    </a:cubicBezTo>
                    <a:cubicBezTo>
                      <a:pt x="9" y="89"/>
                      <a:pt x="5" y="81"/>
                      <a:pt x="5" y="73"/>
                    </a:cubicBezTo>
                    <a:cubicBezTo>
                      <a:pt x="5" y="72"/>
                      <a:pt x="6" y="70"/>
                      <a:pt x="6" y="69"/>
                    </a:cubicBezTo>
                    <a:cubicBezTo>
                      <a:pt x="11" y="34"/>
                      <a:pt x="11" y="34"/>
                      <a:pt x="11" y="34"/>
                    </a:cubicBezTo>
                    <a:cubicBezTo>
                      <a:pt x="12" y="25"/>
                      <a:pt x="16" y="19"/>
                      <a:pt x="23" y="14"/>
                    </a:cubicBezTo>
                    <a:cubicBezTo>
                      <a:pt x="29" y="9"/>
                      <a:pt x="38" y="6"/>
                      <a:pt x="47" y="6"/>
                    </a:cubicBezTo>
                    <a:cubicBezTo>
                      <a:pt x="49" y="6"/>
                      <a:pt x="51" y="6"/>
                      <a:pt x="53" y="6"/>
                    </a:cubicBezTo>
                    <a:cubicBezTo>
                      <a:pt x="240" y="33"/>
                      <a:pt x="240" y="33"/>
                      <a:pt x="240" y="33"/>
                    </a:cubicBezTo>
                    <a:cubicBezTo>
                      <a:pt x="250" y="34"/>
                      <a:pt x="258" y="39"/>
                      <a:pt x="264" y="45"/>
                    </a:cubicBezTo>
                    <a:cubicBezTo>
                      <a:pt x="270" y="51"/>
                      <a:pt x="273" y="59"/>
                      <a:pt x="273" y="67"/>
                    </a:cubicBezTo>
                    <a:cubicBezTo>
                      <a:pt x="273" y="68"/>
                      <a:pt x="273" y="69"/>
                      <a:pt x="273" y="71"/>
                    </a:cubicBezTo>
                    <a:cubicBezTo>
                      <a:pt x="268" y="106"/>
                      <a:pt x="268" y="106"/>
                      <a:pt x="268" y="106"/>
                    </a:cubicBezTo>
                    <a:cubicBezTo>
                      <a:pt x="271" y="107"/>
                      <a:pt x="271" y="107"/>
                      <a:pt x="271" y="107"/>
                    </a:cubicBezTo>
                    <a:cubicBezTo>
                      <a:pt x="274" y="107"/>
                      <a:pt x="274" y="107"/>
                      <a:pt x="274" y="107"/>
                    </a:cubicBezTo>
                    <a:cubicBezTo>
                      <a:pt x="279" y="72"/>
                      <a:pt x="279" y="72"/>
                      <a:pt x="279" y="72"/>
                    </a:cubicBezTo>
                    <a:cubicBezTo>
                      <a:pt x="279" y="70"/>
                      <a:pt x="279" y="68"/>
                      <a:pt x="279" y="67"/>
                    </a:cubicBezTo>
                    <a:cubicBezTo>
                      <a:pt x="279" y="57"/>
                      <a:pt x="275" y="48"/>
                      <a:pt x="268" y="41"/>
                    </a:cubicBezTo>
                    <a:cubicBezTo>
                      <a:pt x="261" y="34"/>
                      <a:pt x="252" y="29"/>
                      <a:pt x="241" y="27"/>
                    </a:cubicBezTo>
                    <a:cubicBezTo>
                      <a:pt x="54" y="0"/>
                      <a:pt x="54" y="0"/>
                      <a:pt x="54" y="0"/>
                    </a:cubicBezTo>
                    <a:cubicBezTo>
                      <a:pt x="51" y="0"/>
                      <a:pt x="49" y="0"/>
                      <a:pt x="47" y="0"/>
                    </a:cubicBezTo>
                    <a:cubicBezTo>
                      <a:pt x="36" y="0"/>
                      <a:pt x="27" y="3"/>
                      <a:pt x="19" y="9"/>
                    </a:cubicBezTo>
                    <a:cubicBezTo>
                      <a:pt x="12" y="15"/>
                      <a:pt x="6" y="23"/>
                      <a:pt x="5" y="33"/>
                    </a:cubicBezTo>
                    <a:cubicBezTo>
                      <a:pt x="0" y="68"/>
                      <a:pt x="0" y="68"/>
                      <a:pt x="0" y="68"/>
                    </a:cubicBezTo>
                    <a:cubicBezTo>
                      <a:pt x="0" y="70"/>
                      <a:pt x="0" y="71"/>
                      <a:pt x="0" y="73"/>
                    </a:cubicBezTo>
                    <a:cubicBezTo>
                      <a:pt x="0" y="83"/>
                      <a:pt x="4" y="92"/>
                      <a:pt x="10" y="99"/>
                    </a:cubicBezTo>
                    <a:cubicBezTo>
                      <a:pt x="17" y="106"/>
                      <a:pt x="27" y="111"/>
                      <a:pt x="38" y="113"/>
                    </a:cubicBezTo>
                    <a:cubicBezTo>
                      <a:pt x="225" y="139"/>
                      <a:pt x="225" y="139"/>
                      <a:pt x="225" y="139"/>
                    </a:cubicBezTo>
                    <a:cubicBezTo>
                      <a:pt x="227" y="140"/>
                      <a:pt x="230" y="140"/>
                      <a:pt x="232" y="140"/>
                    </a:cubicBezTo>
                    <a:cubicBezTo>
                      <a:pt x="242" y="140"/>
                      <a:pt x="252" y="137"/>
                      <a:pt x="259" y="131"/>
                    </a:cubicBezTo>
                    <a:cubicBezTo>
                      <a:pt x="267" y="125"/>
                      <a:pt x="272" y="117"/>
                      <a:pt x="274" y="107"/>
                    </a:cubicBezTo>
                    <a:lnTo>
                      <a:pt x="271" y="107"/>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7"/>
        <p:cNvGrpSpPr/>
        <p:nvPr/>
      </p:nvGrpSpPr>
      <p:grpSpPr>
        <a:xfrm>
          <a:off x="0" y="0"/>
          <a:ext cx="0" cy="0"/>
          <a:chOff x="0" y="0"/>
          <a:chExt cx="0" cy="0"/>
        </a:xfrm>
      </p:grpSpPr>
      <p:pic>
        <p:nvPicPr>
          <p:cNvPr id="268" name="Google Shape;268;p8"/>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269" name="Google Shape;269;p8"/>
          <p:cNvSpPr txBox="1">
            <a:spLocks noGrp="1"/>
          </p:cNvSpPr>
          <p:nvPr>
            <p:ph type="title"/>
          </p:nvPr>
        </p:nvSpPr>
        <p:spPr>
          <a:xfrm>
            <a:off x="1746750" y="1710100"/>
            <a:ext cx="5650500" cy="1593000"/>
          </a:xfrm>
          <a:prstGeom prst="rect">
            <a:avLst/>
          </a:prstGeom>
          <a:ln>
            <a:noFill/>
          </a:ln>
        </p:spPr>
        <p:txBody>
          <a:bodyPr spcFirstLastPara="1" wrap="square" lIns="91425" tIns="91425" rIns="91425" bIns="91425" anchor="b" anchorCtr="0">
            <a:noAutofit/>
          </a:bodyPr>
          <a:lstStyle>
            <a:lvl1pPr lvl="0" algn="ctr">
              <a:spcBef>
                <a:spcPts val="0"/>
              </a:spcBef>
              <a:spcAft>
                <a:spcPts val="0"/>
              </a:spcAft>
              <a:buSzPts val="6000"/>
              <a:buNone/>
              <a:defRPr sz="5000" b="0">
                <a:latin typeface="Nunito Black"/>
                <a:ea typeface="Nunito Black"/>
                <a:cs typeface="Nunito Black"/>
                <a:sym typeface="Nunito Black"/>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270" name="Google Shape;270;p8"/>
          <p:cNvGrpSpPr/>
          <p:nvPr/>
        </p:nvGrpSpPr>
        <p:grpSpPr>
          <a:xfrm>
            <a:off x="1428517" y="2344206"/>
            <a:ext cx="7391280" cy="3342464"/>
            <a:chOff x="1428517" y="2344206"/>
            <a:chExt cx="7391280" cy="3342464"/>
          </a:xfrm>
        </p:grpSpPr>
        <p:grpSp>
          <p:nvGrpSpPr>
            <p:cNvPr id="271" name="Google Shape;271;p8"/>
            <p:cNvGrpSpPr/>
            <p:nvPr/>
          </p:nvGrpSpPr>
          <p:grpSpPr>
            <a:xfrm>
              <a:off x="8308355" y="2344206"/>
              <a:ext cx="511443" cy="753371"/>
              <a:chOff x="8940901" y="497675"/>
              <a:chExt cx="1147762" cy="1690688"/>
            </a:xfrm>
          </p:grpSpPr>
          <p:sp>
            <p:nvSpPr>
              <p:cNvPr id="272" name="Google Shape;272;p8"/>
              <p:cNvSpPr/>
              <p:nvPr/>
            </p:nvSpPr>
            <p:spPr>
              <a:xfrm>
                <a:off x="9815613" y="497675"/>
                <a:ext cx="273050" cy="298450"/>
              </a:xfrm>
              <a:custGeom>
                <a:avLst/>
                <a:gdLst/>
                <a:ahLst/>
                <a:cxnLst/>
                <a:rect l="l" t="t" r="r" b="b"/>
                <a:pathLst>
                  <a:path w="90" h="98" extrusionOk="0">
                    <a:moveTo>
                      <a:pt x="0" y="75"/>
                    </a:moveTo>
                    <a:cubicBezTo>
                      <a:pt x="12" y="52"/>
                      <a:pt x="26" y="23"/>
                      <a:pt x="40" y="0"/>
                    </a:cubicBezTo>
                    <a:cubicBezTo>
                      <a:pt x="90" y="20"/>
                      <a:pt x="59" y="67"/>
                      <a:pt x="42" y="98"/>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8"/>
              <p:cNvSpPr/>
              <p:nvPr/>
            </p:nvSpPr>
            <p:spPr>
              <a:xfrm>
                <a:off x="9467951" y="667538"/>
                <a:ext cx="538163" cy="554038"/>
              </a:xfrm>
              <a:custGeom>
                <a:avLst/>
                <a:gdLst/>
                <a:ahLst/>
                <a:cxnLst/>
                <a:rect l="l" t="t" r="r" b="b"/>
                <a:pathLst>
                  <a:path w="177" h="182" extrusionOk="0">
                    <a:moveTo>
                      <a:pt x="0" y="102"/>
                    </a:moveTo>
                    <a:cubicBezTo>
                      <a:pt x="6" y="93"/>
                      <a:pt x="7" y="82"/>
                      <a:pt x="14" y="75"/>
                    </a:cubicBezTo>
                    <a:cubicBezTo>
                      <a:pt x="28" y="61"/>
                      <a:pt x="21" y="64"/>
                      <a:pt x="39" y="65"/>
                    </a:cubicBezTo>
                    <a:cubicBezTo>
                      <a:pt x="66" y="67"/>
                      <a:pt x="73" y="68"/>
                      <a:pt x="91" y="42"/>
                    </a:cubicBezTo>
                    <a:cubicBezTo>
                      <a:pt x="104" y="21"/>
                      <a:pt x="106" y="0"/>
                      <a:pt x="106" y="0"/>
                    </a:cubicBezTo>
                    <a:cubicBezTo>
                      <a:pt x="119" y="4"/>
                      <a:pt x="164" y="28"/>
                      <a:pt x="174" y="37"/>
                    </a:cubicBezTo>
                    <a:cubicBezTo>
                      <a:pt x="150" y="53"/>
                      <a:pt x="129" y="94"/>
                      <a:pt x="149" y="118"/>
                    </a:cubicBezTo>
                    <a:cubicBezTo>
                      <a:pt x="167" y="141"/>
                      <a:pt x="177" y="134"/>
                      <a:pt x="160" y="166"/>
                    </a:cubicBezTo>
                    <a:cubicBezTo>
                      <a:pt x="152" y="180"/>
                      <a:pt x="156" y="169"/>
                      <a:pt x="148" y="182"/>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8"/>
              <p:cNvSpPr/>
              <p:nvPr/>
            </p:nvSpPr>
            <p:spPr>
              <a:xfrm>
                <a:off x="8940901" y="942175"/>
                <a:ext cx="1038225" cy="1246188"/>
              </a:xfrm>
              <a:custGeom>
                <a:avLst/>
                <a:gdLst/>
                <a:ahLst/>
                <a:cxnLst/>
                <a:rect l="l" t="t" r="r" b="b"/>
                <a:pathLst>
                  <a:path w="341" h="409" extrusionOk="0">
                    <a:moveTo>
                      <a:pt x="178" y="380"/>
                    </a:moveTo>
                    <a:cubicBezTo>
                      <a:pt x="168" y="399"/>
                      <a:pt x="152" y="409"/>
                      <a:pt x="133" y="399"/>
                    </a:cubicBezTo>
                    <a:cubicBezTo>
                      <a:pt x="19" y="337"/>
                      <a:pt x="19" y="337"/>
                      <a:pt x="19" y="337"/>
                    </a:cubicBezTo>
                    <a:cubicBezTo>
                      <a:pt x="0" y="327"/>
                      <a:pt x="0" y="308"/>
                      <a:pt x="10" y="289"/>
                    </a:cubicBezTo>
                    <a:cubicBezTo>
                      <a:pt x="145" y="19"/>
                      <a:pt x="145" y="19"/>
                      <a:pt x="145" y="19"/>
                    </a:cubicBezTo>
                    <a:cubicBezTo>
                      <a:pt x="155" y="0"/>
                      <a:pt x="173" y="8"/>
                      <a:pt x="192" y="18"/>
                    </a:cubicBezTo>
                    <a:cubicBezTo>
                      <a:pt x="306" y="80"/>
                      <a:pt x="306" y="80"/>
                      <a:pt x="306" y="80"/>
                    </a:cubicBezTo>
                    <a:cubicBezTo>
                      <a:pt x="325" y="90"/>
                      <a:pt x="341" y="101"/>
                      <a:pt x="331" y="120"/>
                    </a:cubicBezTo>
                    <a:lnTo>
                      <a:pt x="178" y="38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8"/>
              <p:cNvSpPr/>
              <p:nvPr/>
            </p:nvSpPr>
            <p:spPr>
              <a:xfrm>
                <a:off x="9059963" y="1121563"/>
                <a:ext cx="541338" cy="812800"/>
              </a:xfrm>
              <a:custGeom>
                <a:avLst/>
                <a:gdLst/>
                <a:ahLst/>
                <a:cxnLst/>
                <a:rect l="l" t="t" r="r" b="b"/>
                <a:pathLst>
                  <a:path w="178" h="267" extrusionOk="0">
                    <a:moveTo>
                      <a:pt x="60" y="250"/>
                    </a:moveTo>
                    <a:cubicBezTo>
                      <a:pt x="53" y="262"/>
                      <a:pt x="38" y="267"/>
                      <a:pt x="26" y="260"/>
                    </a:cubicBezTo>
                    <a:cubicBezTo>
                      <a:pt x="17" y="256"/>
                      <a:pt x="17" y="256"/>
                      <a:pt x="17" y="256"/>
                    </a:cubicBezTo>
                    <a:cubicBezTo>
                      <a:pt x="5" y="249"/>
                      <a:pt x="0" y="234"/>
                      <a:pt x="7" y="221"/>
                    </a:cubicBezTo>
                    <a:cubicBezTo>
                      <a:pt x="118" y="17"/>
                      <a:pt x="118" y="17"/>
                      <a:pt x="118" y="17"/>
                    </a:cubicBezTo>
                    <a:cubicBezTo>
                      <a:pt x="124" y="4"/>
                      <a:pt x="140" y="0"/>
                      <a:pt x="152" y="6"/>
                    </a:cubicBezTo>
                    <a:cubicBezTo>
                      <a:pt x="161" y="11"/>
                      <a:pt x="161" y="11"/>
                      <a:pt x="161" y="11"/>
                    </a:cubicBezTo>
                    <a:cubicBezTo>
                      <a:pt x="173" y="18"/>
                      <a:pt x="178" y="33"/>
                      <a:pt x="171" y="45"/>
                    </a:cubicBezTo>
                    <a:lnTo>
                      <a:pt x="60" y="25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8"/>
              <p:cNvSpPr/>
              <p:nvPr/>
            </p:nvSpPr>
            <p:spPr>
              <a:xfrm>
                <a:off x="9264751" y="1231100"/>
                <a:ext cx="541338" cy="812800"/>
              </a:xfrm>
              <a:custGeom>
                <a:avLst/>
                <a:gdLst/>
                <a:ahLst/>
                <a:cxnLst/>
                <a:rect l="l" t="t" r="r" b="b"/>
                <a:pathLst>
                  <a:path w="178" h="267" extrusionOk="0">
                    <a:moveTo>
                      <a:pt x="60" y="250"/>
                    </a:moveTo>
                    <a:cubicBezTo>
                      <a:pt x="53" y="263"/>
                      <a:pt x="38" y="267"/>
                      <a:pt x="26" y="261"/>
                    </a:cubicBezTo>
                    <a:cubicBezTo>
                      <a:pt x="17" y="256"/>
                      <a:pt x="17" y="256"/>
                      <a:pt x="17" y="256"/>
                    </a:cubicBezTo>
                    <a:cubicBezTo>
                      <a:pt x="5" y="249"/>
                      <a:pt x="0" y="234"/>
                      <a:pt x="7" y="222"/>
                    </a:cubicBezTo>
                    <a:cubicBezTo>
                      <a:pt x="118" y="17"/>
                      <a:pt x="118" y="17"/>
                      <a:pt x="118" y="17"/>
                    </a:cubicBezTo>
                    <a:cubicBezTo>
                      <a:pt x="124" y="5"/>
                      <a:pt x="140" y="0"/>
                      <a:pt x="152" y="7"/>
                    </a:cubicBezTo>
                    <a:cubicBezTo>
                      <a:pt x="161" y="11"/>
                      <a:pt x="161" y="11"/>
                      <a:pt x="161" y="11"/>
                    </a:cubicBezTo>
                    <a:cubicBezTo>
                      <a:pt x="173" y="18"/>
                      <a:pt x="178" y="33"/>
                      <a:pt x="171" y="46"/>
                    </a:cubicBezTo>
                    <a:lnTo>
                      <a:pt x="60" y="25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77" name="Google Shape;277;p8"/>
            <p:cNvGrpSpPr/>
            <p:nvPr/>
          </p:nvGrpSpPr>
          <p:grpSpPr>
            <a:xfrm rot="-7080816">
              <a:off x="1521609" y="4413049"/>
              <a:ext cx="1267036" cy="972041"/>
              <a:chOff x="6729413" y="2840263"/>
              <a:chExt cx="742950" cy="569913"/>
            </a:xfrm>
          </p:grpSpPr>
          <p:sp>
            <p:nvSpPr>
              <p:cNvPr id="278" name="Google Shape;278;p8"/>
              <p:cNvSpPr/>
              <p:nvPr/>
            </p:nvSpPr>
            <p:spPr>
              <a:xfrm>
                <a:off x="7326313" y="2840263"/>
                <a:ext cx="146050" cy="122238"/>
              </a:xfrm>
              <a:custGeom>
                <a:avLst/>
                <a:gdLst/>
                <a:ahLst/>
                <a:cxnLst/>
                <a:rect l="l" t="t" r="r" b="b"/>
                <a:pathLst>
                  <a:path w="56" h="47" extrusionOk="0">
                    <a:moveTo>
                      <a:pt x="41" y="20"/>
                    </a:moveTo>
                    <a:cubicBezTo>
                      <a:pt x="56" y="0"/>
                      <a:pt x="56" y="0"/>
                      <a:pt x="56" y="0"/>
                    </a:cubicBezTo>
                    <a:cubicBezTo>
                      <a:pt x="33" y="9"/>
                      <a:pt x="33" y="9"/>
                      <a:pt x="33" y="9"/>
                    </a:cubicBezTo>
                    <a:cubicBezTo>
                      <a:pt x="13" y="17"/>
                      <a:pt x="13" y="17"/>
                      <a:pt x="13" y="17"/>
                    </a:cubicBezTo>
                    <a:cubicBezTo>
                      <a:pt x="11" y="18"/>
                      <a:pt x="9" y="19"/>
                      <a:pt x="8" y="20"/>
                    </a:cubicBezTo>
                    <a:cubicBezTo>
                      <a:pt x="0" y="26"/>
                      <a:pt x="0" y="26"/>
                      <a:pt x="0" y="26"/>
                    </a:cubicBezTo>
                    <a:cubicBezTo>
                      <a:pt x="16" y="47"/>
                      <a:pt x="16" y="47"/>
                      <a:pt x="16" y="47"/>
                    </a:cubicBezTo>
                    <a:cubicBezTo>
                      <a:pt x="23" y="41"/>
                      <a:pt x="23" y="41"/>
                      <a:pt x="23" y="41"/>
                    </a:cubicBezTo>
                    <a:cubicBezTo>
                      <a:pt x="25" y="40"/>
                      <a:pt x="27" y="38"/>
                      <a:pt x="28" y="37"/>
                    </a:cubicBezTo>
                    <a:lnTo>
                      <a:pt x="41" y="2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8"/>
              <p:cNvSpPr/>
              <p:nvPr/>
            </p:nvSpPr>
            <p:spPr>
              <a:xfrm>
                <a:off x="7423150" y="2840263"/>
                <a:ext cx="49213" cy="33338"/>
              </a:xfrm>
              <a:custGeom>
                <a:avLst/>
                <a:gdLst/>
                <a:ahLst/>
                <a:cxnLst/>
                <a:rect l="l" t="t" r="r" b="b"/>
                <a:pathLst>
                  <a:path w="31" h="21" extrusionOk="0">
                    <a:moveTo>
                      <a:pt x="0" y="13"/>
                    </a:moveTo>
                    <a:lnTo>
                      <a:pt x="16" y="21"/>
                    </a:lnTo>
                    <a:lnTo>
                      <a:pt x="31"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8"/>
              <p:cNvSpPr/>
              <p:nvPr/>
            </p:nvSpPr>
            <p:spPr>
              <a:xfrm>
                <a:off x="6835775" y="2892650"/>
                <a:ext cx="525463" cy="403225"/>
              </a:xfrm>
              <a:custGeom>
                <a:avLst/>
                <a:gdLst/>
                <a:ahLst/>
                <a:cxnLst/>
                <a:rect l="l" t="t" r="r" b="b"/>
                <a:pathLst>
                  <a:path w="202" h="155" extrusionOk="0">
                    <a:moveTo>
                      <a:pt x="5" y="155"/>
                    </a:moveTo>
                    <a:cubicBezTo>
                      <a:pt x="0" y="148"/>
                      <a:pt x="0" y="148"/>
                      <a:pt x="0" y="148"/>
                    </a:cubicBezTo>
                    <a:cubicBezTo>
                      <a:pt x="195" y="2"/>
                      <a:pt x="195" y="2"/>
                      <a:pt x="195" y="2"/>
                    </a:cubicBezTo>
                    <a:cubicBezTo>
                      <a:pt x="197" y="0"/>
                      <a:pt x="199" y="1"/>
                      <a:pt x="201" y="3"/>
                    </a:cubicBezTo>
                    <a:cubicBezTo>
                      <a:pt x="202" y="5"/>
                      <a:pt x="202" y="7"/>
                      <a:pt x="200" y="9"/>
                    </a:cubicBezTo>
                    <a:lnTo>
                      <a:pt x="5" y="1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8"/>
              <p:cNvSpPr/>
              <p:nvPr/>
            </p:nvSpPr>
            <p:spPr>
              <a:xfrm>
                <a:off x="6861175" y="2929163"/>
                <a:ext cx="528638" cy="403225"/>
              </a:xfrm>
              <a:custGeom>
                <a:avLst/>
                <a:gdLst/>
                <a:ahLst/>
                <a:cxnLst/>
                <a:rect l="l" t="t" r="r" b="b"/>
                <a:pathLst>
                  <a:path w="203" h="155" extrusionOk="0">
                    <a:moveTo>
                      <a:pt x="5" y="155"/>
                    </a:moveTo>
                    <a:cubicBezTo>
                      <a:pt x="0" y="148"/>
                      <a:pt x="0" y="148"/>
                      <a:pt x="0" y="148"/>
                    </a:cubicBezTo>
                    <a:cubicBezTo>
                      <a:pt x="195" y="2"/>
                      <a:pt x="195" y="2"/>
                      <a:pt x="195" y="2"/>
                    </a:cubicBezTo>
                    <a:cubicBezTo>
                      <a:pt x="197" y="0"/>
                      <a:pt x="200" y="1"/>
                      <a:pt x="201" y="3"/>
                    </a:cubicBezTo>
                    <a:cubicBezTo>
                      <a:pt x="203" y="5"/>
                      <a:pt x="202" y="7"/>
                      <a:pt x="200" y="9"/>
                    </a:cubicBezTo>
                    <a:lnTo>
                      <a:pt x="5" y="1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8"/>
              <p:cNvSpPr/>
              <p:nvPr/>
            </p:nvSpPr>
            <p:spPr>
              <a:xfrm>
                <a:off x="6845300" y="2910113"/>
                <a:ext cx="531813" cy="406400"/>
              </a:xfrm>
              <a:custGeom>
                <a:avLst/>
                <a:gdLst/>
                <a:ahLst/>
                <a:cxnLst/>
                <a:rect l="l" t="t" r="r" b="b"/>
                <a:pathLst>
                  <a:path w="204" h="156" extrusionOk="0">
                    <a:moveTo>
                      <a:pt x="7" y="156"/>
                    </a:moveTo>
                    <a:cubicBezTo>
                      <a:pt x="0" y="147"/>
                      <a:pt x="0" y="147"/>
                      <a:pt x="0" y="147"/>
                    </a:cubicBezTo>
                    <a:cubicBezTo>
                      <a:pt x="194" y="1"/>
                      <a:pt x="194" y="1"/>
                      <a:pt x="194" y="1"/>
                    </a:cubicBezTo>
                    <a:cubicBezTo>
                      <a:pt x="196" y="0"/>
                      <a:pt x="200" y="0"/>
                      <a:pt x="202" y="3"/>
                    </a:cubicBezTo>
                    <a:cubicBezTo>
                      <a:pt x="204" y="5"/>
                      <a:pt x="203" y="9"/>
                      <a:pt x="201" y="11"/>
                    </a:cubicBezTo>
                    <a:lnTo>
                      <a:pt x="7"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8"/>
              <p:cNvSpPr/>
              <p:nvPr/>
            </p:nvSpPr>
            <p:spPr>
              <a:xfrm>
                <a:off x="6781800" y="3303813"/>
                <a:ext cx="92075" cy="82550"/>
              </a:xfrm>
              <a:custGeom>
                <a:avLst/>
                <a:gdLst/>
                <a:ahLst/>
                <a:cxnLst/>
                <a:rect l="l" t="t" r="r" b="b"/>
                <a:pathLst>
                  <a:path w="58" h="52" extrusionOk="0">
                    <a:moveTo>
                      <a:pt x="13" y="52"/>
                    </a:moveTo>
                    <a:lnTo>
                      <a:pt x="0" y="34"/>
                    </a:lnTo>
                    <a:lnTo>
                      <a:pt x="47" y="0"/>
                    </a:lnTo>
                    <a:lnTo>
                      <a:pt x="58" y="18"/>
                    </a:lnTo>
                    <a:lnTo>
                      <a:pt x="13" y="52"/>
                    </a:lnTo>
                    <a:close/>
                  </a:path>
                </a:pathLst>
              </a:custGeom>
              <a:solidFill>
                <a:srgbClr val="7F7F7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8"/>
              <p:cNvSpPr/>
              <p:nvPr/>
            </p:nvSpPr>
            <p:spPr>
              <a:xfrm>
                <a:off x="6729413" y="3332388"/>
                <a:ext cx="73025" cy="77788"/>
              </a:xfrm>
              <a:custGeom>
                <a:avLst/>
                <a:gdLst/>
                <a:ahLst/>
                <a:cxnLst/>
                <a:rect l="l" t="t" r="r" b="b"/>
                <a:pathLst>
                  <a:path w="28" h="30" extrusionOk="0">
                    <a:moveTo>
                      <a:pt x="13" y="28"/>
                    </a:moveTo>
                    <a:cubicBezTo>
                      <a:pt x="2" y="13"/>
                      <a:pt x="2" y="13"/>
                      <a:pt x="2" y="13"/>
                    </a:cubicBezTo>
                    <a:cubicBezTo>
                      <a:pt x="0" y="11"/>
                      <a:pt x="1" y="9"/>
                      <a:pt x="2" y="8"/>
                    </a:cubicBezTo>
                    <a:cubicBezTo>
                      <a:pt x="13" y="0"/>
                      <a:pt x="13" y="0"/>
                      <a:pt x="13" y="0"/>
                    </a:cubicBezTo>
                    <a:cubicBezTo>
                      <a:pt x="28" y="21"/>
                      <a:pt x="28" y="21"/>
                      <a:pt x="28" y="21"/>
                    </a:cubicBezTo>
                    <a:cubicBezTo>
                      <a:pt x="18" y="28"/>
                      <a:pt x="18" y="28"/>
                      <a:pt x="18" y="28"/>
                    </a:cubicBezTo>
                    <a:cubicBezTo>
                      <a:pt x="16" y="30"/>
                      <a:pt x="14" y="29"/>
                      <a:pt x="13" y="2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8"/>
              <p:cNvSpPr/>
              <p:nvPr/>
            </p:nvSpPr>
            <p:spPr>
              <a:xfrm>
                <a:off x="6767513" y="3210150"/>
                <a:ext cx="0" cy="0"/>
              </a:xfrm>
              <a:custGeom>
                <a:avLst/>
                <a:gdLst/>
                <a:ahLst/>
                <a:cxnLst/>
                <a:rect l="l" t="t" r="r" b="b"/>
                <a:pathLst>
                  <a:path w="120000" h="120000" extrusionOk="0">
                    <a:moveTo>
                      <a:pt x="0" y="0"/>
                    </a:moveTo>
                    <a:cubicBezTo>
                      <a:pt x="0" y="0"/>
                      <a:pt x="0" y="0"/>
                      <a:pt x="0" y="0"/>
                    </a:cubicBezTo>
                    <a:cubicBezTo>
                      <a:pt x="0" y="0"/>
                      <a:pt x="0" y="0"/>
                      <a:pt x="0" y="0"/>
                    </a:cubicBezTo>
                  </a:path>
                </a:pathLst>
              </a:custGeom>
              <a:solidFill>
                <a:srgbClr val="FFECC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8"/>
              <p:cNvSpPr/>
              <p:nvPr/>
            </p:nvSpPr>
            <p:spPr>
              <a:xfrm>
                <a:off x="6762750" y="3276825"/>
                <a:ext cx="111125" cy="109538"/>
              </a:xfrm>
              <a:custGeom>
                <a:avLst/>
                <a:gdLst/>
                <a:ahLst/>
                <a:cxnLst/>
                <a:rect l="l" t="t" r="r" b="b"/>
                <a:pathLst>
                  <a:path w="70" h="69" extrusionOk="0">
                    <a:moveTo>
                      <a:pt x="25" y="69"/>
                    </a:moveTo>
                    <a:lnTo>
                      <a:pt x="0" y="35"/>
                    </a:lnTo>
                    <a:lnTo>
                      <a:pt x="46" y="0"/>
                    </a:lnTo>
                    <a:lnTo>
                      <a:pt x="70" y="35"/>
                    </a:lnTo>
                    <a:lnTo>
                      <a:pt x="25" y="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87"/>
        <p:cNvGrpSpPr/>
        <p:nvPr/>
      </p:nvGrpSpPr>
      <p:grpSpPr>
        <a:xfrm>
          <a:off x="0" y="0"/>
          <a:ext cx="0" cy="0"/>
          <a:chOff x="0" y="0"/>
          <a:chExt cx="0" cy="0"/>
        </a:xfrm>
      </p:grpSpPr>
      <p:pic>
        <p:nvPicPr>
          <p:cNvPr id="288" name="Google Shape;288;p9"/>
          <p:cNvPicPr preferRelativeResize="0"/>
          <p:nvPr/>
        </p:nvPicPr>
        <p:blipFill>
          <a:blip r:embed="rId2">
            <a:alphaModFix/>
          </a:blip>
          <a:stretch>
            <a:fillRect/>
          </a:stretch>
        </p:blipFill>
        <p:spPr>
          <a:xfrm>
            <a:off x="220375" y="219125"/>
            <a:ext cx="8702828" cy="4703575"/>
          </a:xfrm>
          <a:prstGeom prst="rect">
            <a:avLst/>
          </a:prstGeom>
          <a:noFill/>
          <a:ln>
            <a:noFill/>
          </a:ln>
        </p:spPr>
      </p:pic>
      <p:sp>
        <p:nvSpPr>
          <p:cNvPr id="289" name="Google Shape;289;p9"/>
          <p:cNvSpPr txBox="1">
            <a:spLocks noGrp="1"/>
          </p:cNvSpPr>
          <p:nvPr>
            <p:ph type="subTitle" idx="1"/>
          </p:nvPr>
        </p:nvSpPr>
        <p:spPr>
          <a:xfrm>
            <a:off x="880573" y="1622750"/>
            <a:ext cx="3597000" cy="213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90" name="Google Shape;290;p9"/>
          <p:cNvSpPr txBox="1">
            <a:spLocks noGrp="1"/>
          </p:cNvSpPr>
          <p:nvPr>
            <p:ph type="title"/>
          </p:nvPr>
        </p:nvSpPr>
        <p:spPr>
          <a:xfrm>
            <a:off x="720000" y="5974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91" name="Google Shape;291;p9"/>
          <p:cNvSpPr txBox="1">
            <a:spLocks noGrp="1"/>
          </p:cNvSpPr>
          <p:nvPr>
            <p:ph type="subTitle" idx="2"/>
          </p:nvPr>
        </p:nvSpPr>
        <p:spPr>
          <a:xfrm>
            <a:off x="4666427" y="1622750"/>
            <a:ext cx="3597000" cy="213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grpSp>
        <p:nvGrpSpPr>
          <p:cNvPr id="292" name="Google Shape;292;p9"/>
          <p:cNvGrpSpPr/>
          <p:nvPr/>
        </p:nvGrpSpPr>
        <p:grpSpPr>
          <a:xfrm>
            <a:off x="-277682" y="-654534"/>
            <a:ext cx="9212604" cy="5910588"/>
            <a:chOff x="-277682" y="-654534"/>
            <a:chExt cx="9212604" cy="5910588"/>
          </a:xfrm>
        </p:grpSpPr>
        <p:grpSp>
          <p:nvGrpSpPr>
            <p:cNvPr id="293" name="Google Shape;293;p9"/>
            <p:cNvGrpSpPr/>
            <p:nvPr/>
          </p:nvGrpSpPr>
          <p:grpSpPr>
            <a:xfrm>
              <a:off x="7645543" y="4092299"/>
              <a:ext cx="1170192" cy="904189"/>
              <a:chOff x="7537043" y="4025261"/>
              <a:chExt cx="1170192" cy="904189"/>
            </a:xfrm>
          </p:grpSpPr>
          <p:sp>
            <p:nvSpPr>
              <p:cNvPr id="294" name="Google Shape;294;p9"/>
              <p:cNvSpPr/>
              <p:nvPr/>
            </p:nvSpPr>
            <p:spPr>
              <a:xfrm rot="-766793">
                <a:off x="8605876" y="4227120"/>
                <a:ext cx="1588" cy="1588"/>
              </a:xfrm>
              <a:custGeom>
                <a:avLst/>
                <a:gdLst/>
                <a:ahLst/>
                <a:cxnLst/>
                <a:rect l="l" t="t" r="r" b="b"/>
                <a:pathLst>
                  <a:path w="1" h="1" extrusionOk="0">
                    <a:moveTo>
                      <a:pt x="0" y="0"/>
                    </a:moveTo>
                    <a:lnTo>
                      <a:pt x="1" y="0"/>
                    </a:lnTo>
                    <a:lnTo>
                      <a:pt x="0" y="1"/>
                    </a:lnTo>
                    <a:lnTo>
                      <a:pt x="0" y="0"/>
                    </a:lnTo>
                    <a:close/>
                  </a:path>
                </a:pathLst>
              </a:custGeom>
              <a:solidFill>
                <a:srgbClr val="FF598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9"/>
              <p:cNvSpPr/>
              <p:nvPr/>
            </p:nvSpPr>
            <p:spPr>
              <a:xfrm rot="-766793">
                <a:off x="8605876" y="4227120"/>
                <a:ext cx="1588" cy="1588"/>
              </a:xfrm>
              <a:custGeom>
                <a:avLst/>
                <a:gdLst/>
                <a:ahLst/>
                <a:cxnLst/>
                <a:rect l="l" t="t" r="r" b="b"/>
                <a:pathLst>
                  <a:path w="1" h="1" extrusionOk="0">
                    <a:moveTo>
                      <a:pt x="0" y="0"/>
                    </a:moveTo>
                    <a:lnTo>
                      <a:pt x="1" y="0"/>
                    </a:lnTo>
                    <a:lnTo>
                      <a:pt x="0" y="1"/>
                    </a:lnTo>
                    <a:lnTo>
                      <a:pt x="0"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9"/>
              <p:cNvSpPr/>
              <p:nvPr/>
            </p:nvSpPr>
            <p:spPr>
              <a:xfrm rot="-766792">
                <a:off x="7611148" y="4360031"/>
                <a:ext cx="865164" cy="412739"/>
              </a:xfrm>
              <a:custGeom>
                <a:avLst/>
                <a:gdLst/>
                <a:ahLst/>
                <a:cxnLst/>
                <a:rect l="l" t="t" r="r" b="b"/>
                <a:pathLst>
                  <a:path w="333" h="159" extrusionOk="0">
                    <a:moveTo>
                      <a:pt x="25" y="133"/>
                    </a:moveTo>
                    <a:cubicBezTo>
                      <a:pt x="30" y="139"/>
                      <a:pt x="35" y="145"/>
                      <a:pt x="42" y="150"/>
                    </a:cubicBezTo>
                    <a:cubicBezTo>
                      <a:pt x="324" y="107"/>
                      <a:pt x="324" y="107"/>
                      <a:pt x="324" y="107"/>
                    </a:cubicBezTo>
                    <a:cubicBezTo>
                      <a:pt x="329" y="106"/>
                      <a:pt x="329" y="106"/>
                      <a:pt x="329" y="106"/>
                    </a:cubicBezTo>
                    <a:cubicBezTo>
                      <a:pt x="333" y="117"/>
                      <a:pt x="333" y="117"/>
                      <a:pt x="333" y="117"/>
                    </a:cubicBezTo>
                    <a:cubicBezTo>
                      <a:pt x="42" y="159"/>
                      <a:pt x="42" y="159"/>
                      <a:pt x="42" y="159"/>
                    </a:cubicBezTo>
                    <a:cubicBezTo>
                      <a:pt x="24" y="146"/>
                      <a:pt x="10" y="127"/>
                      <a:pt x="4" y="105"/>
                    </a:cubicBezTo>
                    <a:cubicBezTo>
                      <a:pt x="1" y="93"/>
                      <a:pt x="0" y="80"/>
                      <a:pt x="4" y="68"/>
                    </a:cubicBezTo>
                    <a:cubicBezTo>
                      <a:pt x="290" y="0"/>
                      <a:pt x="290" y="0"/>
                      <a:pt x="290" y="0"/>
                    </a:cubicBezTo>
                    <a:cubicBezTo>
                      <a:pt x="295" y="12"/>
                      <a:pt x="295" y="12"/>
                      <a:pt x="295" y="12"/>
                    </a:cubicBezTo>
                    <a:cubicBezTo>
                      <a:pt x="292" y="12"/>
                      <a:pt x="16" y="75"/>
                      <a:pt x="14" y="76"/>
                    </a:cubicBezTo>
                    <a:cubicBezTo>
                      <a:pt x="13" y="76"/>
                      <a:pt x="11" y="76"/>
                      <a:pt x="11" y="76"/>
                    </a:cubicBezTo>
                    <a:cubicBezTo>
                      <a:pt x="6" y="96"/>
                      <a:pt x="14" y="117"/>
                      <a:pt x="25" y="133"/>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9"/>
              <p:cNvSpPr/>
              <p:nvPr/>
            </p:nvSpPr>
            <p:spPr>
              <a:xfrm rot="-766793">
                <a:off x="7568551" y="4131154"/>
                <a:ext cx="985810" cy="395277"/>
              </a:xfrm>
              <a:custGeom>
                <a:avLst/>
                <a:gdLst/>
                <a:ahLst/>
                <a:cxnLst/>
                <a:rect l="l" t="t" r="r" b="b"/>
                <a:pathLst>
                  <a:path w="621" h="249" extrusionOk="0">
                    <a:moveTo>
                      <a:pt x="215" y="115"/>
                    </a:moveTo>
                    <a:lnTo>
                      <a:pt x="621" y="0"/>
                    </a:lnTo>
                    <a:lnTo>
                      <a:pt x="469" y="138"/>
                    </a:lnTo>
                    <a:lnTo>
                      <a:pt x="0" y="249"/>
                    </a:lnTo>
                    <a:lnTo>
                      <a:pt x="215" y="115"/>
                    </a:lnTo>
                    <a:close/>
                  </a:path>
                </a:pathLst>
              </a:custGeom>
              <a:solidFill>
                <a:srgbClr val="7A8CD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9"/>
              <p:cNvSpPr/>
              <p:nvPr/>
            </p:nvSpPr>
            <p:spPr>
              <a:xfrm rot="-766793">
                <a:off x="7568551" y="4131154"/>
                <a:ext cx="985810" cy="395277"/>
              </a:xfrm>
              <a:custGeom>
                <a:avLst/>
                <a:gdLst/>
                <a:ahLst/>
                <a:cxnLst/>
                <a:rect l="l" t="t" r="r" b="b"/>
                <a:pathLst>
                  <a:path w="621" h="249" extrusionOk="0">
                    <a:moveTo>
                      <a:pt x="215" y="115"/>
                    </a:moveTo>
                    <a:lnTo>
                      <a:pt x="621" y="0"/>
                    </a:lnTo>
                    <a:lnTo>
                      <a:pt x="469" y="138"/>
                    </a:lnTo>
                    <a:lnTo>
                      <a:pt x="0" y="249"/>
                    </a:lnTo>
                    <a:lnTo>
                      <a:pt x="215" y="115"/>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9"/>
              <p:cNvSpPr/>
              <p:nvPr/>
            </p:nvSpPr>
            <p:spPr>
              <a:xfrm rot="-766793">
                <a:off x="7568551" y="4131154"/>
                <a:ext cx="985810" cy="395277"/>
              </a:xfrm>
              <a:custGeom>
                <a:avLst/>
                <a:gdLst/>
                <a:ahLst/>
                <a:cxnLst/>
                <a:rect l="l" t="t" r="r" b="b"/>
                <a:pathLst>
                  <a:path w="621" h="249" extrusionOk="0">
                    <a:moveTo>
                      <a:pt x="621" y="0"/>
                    </a:moveTo>
                    <a:lnTo>
                      <a:pt x="215" y="115"/>
                    </a:lnTo>
                    <a:lnTo>
                      <a:pt x="0" y="249"/>
                    </a:lnTo>
                    <a:lnTo>
                      <a:pt x="469" y="138"/>
                    </a:lnTo>
                    <a:lnTo>
                      <a:pt x="62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9"/>
              <p:cNvSpPr/>
              <p:nvPr/>
            </p:nvSpPr>
            <p:spPr>
              <a:xfrm rot="-766793">
                <a:off x="7568551" y="4131154"/>
                <a:ext cx="985810" cy="395277"/>
              </a:xfrm>
              <a:custGeom>
                <a:avLst/>
                <a:gdLst/>
                <a:ahLst/>
                <a:cxnLst/>
                <a:rect l="l" t="t" r="r" b="b"/>
                <a:pathLst>
                  <a:path w="621" h="249" extrusionOk="0">
                    <a:moveTo>
                      <a:pt x="621" y="0"/>
                    </a:moveTo>
                    <a:lnTo>
                      <a:pt x="215" y="115"/>
                    </a:lnTo>
                    <a:lnTo>
                      <a:pt x="0" y="249"/>
                    </a:lnTo>
                    <a:lnTo>
                      <a:pt x="469" y="138"/>
                    </a:lnTo>
                    <a:lnTo>
                      <a:pt x="621"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9"/>
              <p:cNvSpPr/>
              <p:nvPr/>
            </p:nvSpPr>
            <p:spPr>
              <a:xfrm rot="-766793">
                <a:off x="8287594" y="4049740"/>
                <a:ext cx="249231" cy="249231"/>
              </a:xfrm>
              <a:custGeom>
                <a:avLst/>
                <a:gdLst/>
                <a:ahLst/>
                <a:cxnLst/>
                <a:rect l="l" t="t" r="r" b="b"/>
                <a:pathLst>
                  <a:path w="157" h="157" extrusionOk="0">
                    <a:moveTo>
                      <a:pt x="0" y="138"/>
                    </a:moveTo>
                    <a:lnTo>
                      <a:pt x="152" y="0"/>
                    </a:lnTo>
                    <a:lnTo>
                      <a:pt x="157" y="15"/>
                    </a:lnTo>
                    <a:lnTo>
                      <a:pt x="149" y="23"/>
                    </a:lnTo>
                    <a:lnTo>
                      <a:pt x="8" y="157"/>
                    </a:lnTo>
                    <a:lnTo>
                      <a:pt x="0" y="138"/>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2" name="Google Shape;302;p9"/>
              <p:cNvSpPr/>
              <p:nvPr/>
            </p:nvSpPr>
            <p:spPr>
              <a:xfrm rot="-766793">
                <a:off x="8441067" y="4239913"/>
                <a:ext cx="223832" cy="306379"/>
              </a:xfrm>
              <a:custGeom>
                <a:avLst/>
                <a:gdLst/>
                <a:ahLst/>
                <a:cxnLst/>
                <a:rect l="l" t="t" r="r" b="b"/>
                <a:pathLst>
                  <a:path w="141" h="193" extrusionOk="0">
                    <a:moveTo>
                      <a:pt x="136" y="0"/>
                    </a:moveTo>
                    <a:lnTo>
                      <a:pt x="141" y="15"/>
                    </a:lnTo>
                    <a:lnTo>
                      <a:pt x="6" y="193"/>
                    </a:lnTo>
                    <a:lnTo>
                      <a:pt x="0" y="175"/>
                    </a:lnTo>
                    <a:lnTo>
                      <a:pt x="136"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9"/>
              <p:cNvSpPr/>
              <p:nvPr/>
            </p:nvSpPr>
            <p:spPr>
              <a:xfrm rot="-766793">
                <a:off x="8441067" y="4239913"/>
                <a:ext cx="223832" cy="306379"/>
              </a:xfrm>
              <a:custGeom>
                <a:avLst/>
                <a:gdLst/>
                <a:ahLst/>
                <a:cxnLst/>
                <a:rect l="l" t="t" r="r" b="b"/>
                <a:pathLst>
                  <a:path w="141" h="193" extrusionOk="0">
                    <a:moveTo>
                      <a:pt x="136" y="0"/>
                    </a:moveTo>
                    <a:lnTo>
                      <a:pt x="141" y="15"/>
                    </a:lnTo>
                    <a:lnTo>
                      <a:pt x="6" y="193"/>
                    </a:lnTo>
                    <a:lnTo>
                      <a:pt x="0" y="175"/>
                    </a:lnTo>
                    <a:lnTo>
                      <a:pt x="136" y="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9"/>
              <p:cNvSpPr/>
              <p:nvPr/>
            </p:nvSpPr>
            <p:spPr>
              <a:xfrm rot="-766793">
                <a:off x="8322200" y="4076509"/>
                <a:ext cx="296855" cy="452425"/>
              </a:xfrm>
              <a:custGeom>
                <a:avLst/>
                <a:gdLst/>
                <a:ahLst/>
                <a:cxnLst/>
                <a:rect l="l" t="t" r="r" b="b"/>
                <a:pathLst>
                  <a:path w="114" h="174" extrusionOk="0">
                    <a:moveTo>
                      <a:pt x="114" y="71"/>
                    </a:moveTo>
                    <a:cubicBezTo>
                      <a:pt x="34" y="174"/>
                      <a:pt x="34" y="174"/>
                      <a:pt x="34" y="174"/>
                    </a:cubicBezTo>
                    <a:cubicBezTo>
                      <a:pt x="0" y="82"/>
                      <a:pt x="0" y="82"/>
                      <a:pt x="0" y="82"/>
                    </a:cubicBezTo>
                    <a:cubicBezTo>
                      <a:pt x="3" y="82"/>
                      <a:pt x="3" y="82"/>
                      <a:pt x="3" y="82"/>
                    </a:cubicBezTo>
                    <a:cubicBezTo>
                      <a:pt x="89" y="0"/>
                      <a:pt x="89" y="0"/>
                      <a:pt x="89" y="0"/>
                    </a:cubicBezTo>
                    <a:cubicBezTo>
                      <a:pt x="90" y="1"/>
                      <a:pt x="114" y="70"/>
                      <a:pt x="114" y="71"/>
                    </a:cubicBezTo>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9"/>
              <p:cNvSpPr/>
              <p:nvPr/>
            </p:nvSpPr>
            <p:spPr>
              <a:xfrm rot="-766793">
                <a:off x="7631921" y="4389822"/>
                <a:ext cx="827065" cy="354003"/>
              </a:xfrm>
              <a:custGeom>
                <a:avLst/>
                <a:gdLst/>
                <a:ahLst/>
                <a:cxnLst/>
                <a:rect l="l" t="t" r="r" b="b"/>
                <a:pathLst>
                  <a:path w="318" h="136" extrusionOk="0">
                    <a:moveTo>
                      <a:pt x="284" y="0"/>
                    </a:moveTo>
                    <a:cubicBezTo>
                      <a:pt x="318" y="92"/>
                      <a:pt x="318" y="92"/>
                      <a:pt x="318" y="92"/>
                    </a:cubicBezTo>
                    <a:cubicBezTo>
                      <a:pt x="36" y="136"/>
                      <a:pt x="36" y="136"/>
                      <a:pt x="36" y="136"/>
                    </a:cubicBezTo>
                    <a:cubicBezTo>
                      <a:pt x="16" y="119"/>
                      <a:pt x="0" y="90"/>
                      <a:pt x="6" y="64"/>
                    </a:cubicBezTo>
                    <a:cubicBezTo>
                      <a:pt x="284" y="0"/>
                      <a:pt x="284" y="0"/>
                      <a:pt x="284"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9"/>
              <p:cNvSpPr/>
              <p:nvPr/>
            </p:nvSpPr>
            <p:spPr>
              <a:xfrm rot="-766793">
                <a:off x="8348017" y="4220501"/>
                <a:ext cx="114297" cy="111122"/>
              </a:xfrm>
              <a:custGeom>
                <a:avLst/>
                <a:gdLst/>
                <a:ahLst/>
                <a:cxnLst/>
                <a:rect l="l" t="t" r="r" b="b"/>
                <a:pathLst>
                  <a:path w="44" h="43" extrusionOk="0">
                    <a:moveTo>
                      <a:pt x="40" y="4"/>
                    </a:moveTo>
                    <a:cubicBezTo>
                      <a:pt x="25" y="15"/>
                      <a:pt x="13" y="29"/>
                      <a:pt x="0" y="43"/>
                    </a:cubicBezTo>
                    <a:cubicBezTo>
                      <a:pt x="17" y="33"/>
                      <a:pt x="31" y="19"/>
                      <a:pt x="43" y="2"/>
                    </a:cubicBezTo>
                    <a:cubicBezTo>
                      <a:pt x="43" y="2"/>
                      <a:pt x="44" y="1"/>
                      <a:pt x="44" y="0"/>
                    </a:cubicBezTo>
                    <a:cubicBezTo>
                      <a:pt x="43" y="1"/>
                      <a:pt x="41" y="3"/>
                      <a:pt x="40" y="4"/>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9"/>
              <p:cNvSpPr/>
              <p:nvPr/>
            </p:nvSpPr>
            <p:spPr>
              <a:xfrm rot="-766793">
                <a:off x="8432831" y="4140939"/>
                <a:ext cx="50799" cy="49212"/>
              </a:xfrm>
              <a:custGeom>
                <a:avLst/>
                <a:gdLst/>
                <a:ahLst/>
                <a:cxnLst/>
                <a:rect l="l" t="t" r="r" b="b"/>
                <a:pathLst>
                  <a:path w="20" h="19" extrusionOk="0">
                    <a:moveTo>
                      <a:pt x="0" y="19"/>
                    </a:moveTo>
                    <a:cubicBezTo>
                      <a:pt x="8" y="14"/>
                      <a:pt x="15" y="8"/>
                      <a:pt x="20" y="0"/>
                    </a:cubicBezTo>
                    <a:cubicBezTo>
                      <a:pt x="13" y="5"/>
                      <a:pt x="6" y="12"/>
                      <a:pt x="0" y="19"/>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9"/>
              <p:cNvSpPr/>
              <p:nvPr/>
            </p:nvSpPr>
            <p:spPr>
              <a:xfrm rot="-766793">
                <a:off x="8462658" y="4145878"/>
                <a:ext cx="31749" cy="31749"/>
              </a:xfrm>
              <a:custGeom>
                <a:avLst/>
                <a:gdLst/>
                <a:ahLst/>
                <a:cxnLst/>
                <a:rect l="l" t="t" r="r" b="b"/>
                <a:pathLst>
                  <a:path w="12" h="12" extrusionOk="0">
                    <a:moveTo>
                      <a:pt x="0" y="12"/>
                    </a:moveTo>
                    <a:cubicBezTo>
                      <a:pt x="5" y="9"/>
                      <a:pt x="9" y="5"/>
                      <a:pt x="12" y="0"/>
                    </a:cubicBezTo>
                    <a:cubicBezTo>
                      <a:pt x="8" y="4"/>
                      <a:pt x="4" y="7"/>
                      <a:pt x="0" y="12"/>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9"/>
              <p:cNvSpPr/>
              <p:nvPr/>
            </p:nvSpPr>
            <p:spPr>
              <a:xfrm rot="-766793">
                <a:off x="8433960" y="4283708"/>
                <a:ext cx="53973" cy="60323"/>
              </a:xfrm>
              <a:custGeom>
                <a:avLst/>
                <a:gdLst/>
                <a:ahLst/>
                <a:cxnLst/>
                <a:rect l="l" t="t" r="r" b="b"/>
                <a:pathLst>
                  <a:path w="21" h="23" extrusionOk="0">
                    <a:moveTo>
                      <a:pt x="0" y="23"/>
                    </a:moveTo>
                    <a:cubicBezTo>
                      <a:pt x="8" y="16"/>
                      <a:pt x="16" y="9"/>
                      <a:pt x="21" y="0"/>
                    </a:cubicBezTo>
                    <a:cubicBezTo>
                      <a:pt x="13" y="6"/>
                      <a:pt x="6" y="13"/>
                      <a:pt x="0" y="23"/>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9"/>
              <p:cNvSpPr/>
              <p:nvPr/>
            </p:nvSpPr>
            <p:spPr>
              <a:xfrm rot="-766793">
                <a:off x="8530098" y="4207057"/>
                <a:ext cx="49212" cy="57148"/>
              </a:xfrm>
              <a:custGeom>
                <a:avLst/>
                <a:gdLst/>
                <a:ahLst/>
                <a:cxnLst/>
                <a:rect l="l" t="t" r="r" b="b"/>
                <a:pathLst>
                  <a:path w="19" h="22" extrusionOk="0">
                    <a:moveTo>
                      <a:pt x="0" y="22"/>
                    </a:moveTo>
                    <a:cubicBezTo>
                      <a:pt x="7" y="16"/>
                      <a:pt x="14" y="9"/>
                      <a:pt x="19" y="0"/>
                    </a:cubicBezTo>
                    <a:cubicBezTo>
                      <a:pt x="11" y="6"/>
                      <a:pt x="5" y="14"/>
                      <a:pt x="0" y="22"/>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9"/>
              <p:cNvSpPr/>
              <p:nvPr/>
            </p:nvSpPr>
            <p:spPr>
              <a:xfrm rot="-766793">
                <a:off x="8101964" y="4446764"/>
                <a:ext cx="79373" cy="19049"/>
              </a:xfrm>
              <a:custGeom>
                <a:avLst/>
                <a:gdLst/>
                <a:ahLst/>
                <a:cxnLst/>
                <a:rect l="l" t="t" r="r" b="b"/>
                <a:pathLst>
                  <a:path w="31" h="7" extrusionOk="0">
                    <a:moveTo>
                      <a:pt x="0" y="7"/>
                    </a:moveTo>
                    <a:cubicBezTo>
                      <a:pt x="11" y="6"/>
                      <a:pt x="21" y="4"/>
                      <a:pt x="31" y="0"/>
                    </a:cubicBezTo>
                    <a:cubicBezTo>
                      <a:pt x="21" y="0"/>
                      <a:pt x="10" y="3"/>
                      <a:pt x="0" y="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9"/>
              <p:cNvSpPr/>
              <p:nvPr/>
            </p:nvSpPr>
            <p:spPr>
              <a:xfrm rot="-766793">
                <a:off x="8230536" y="4387118"/>
                <a:ext cx="46037" cy="12700"/>
              </a:xfrm>
              <a:custGeom>
                <a:avLst/>
                <a:gdLst/>
                <a:ahLst/>
                <a:cxnLst/>
                <a:rect l="l" t="t" r="r" b="b"/>
                <a:pathLst>
                  <a:path w="18" h="5" extrusionOk="0">
                    <a:moveTo>
                      <a:pt x="0" y="5"/>
                    </a:moveTo>
                    <a:cubicBezTo>
                      <a:pt x="6" y="4"/>
                      <a:pt x="12" y="3"/>
                      <a:pt x="18" y="0"/>
                    </a:cubicBezTo>
                    <a:cubicBezTo>
                      <a:pt x="12" y="1"/>
                      <a:pt x="6" y="2"/>
                      <a:pt x="0" y="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9"/>
              <p:cNvSpPr/>
              <p:nvPr/>
            </p:nvSpPr>
            <p:spPr>
              <a:xfrm rot="-766793">
                <a:off x="8191281" y="4408100"/>
                <a:ext cx="84136" cy="22224"/>
              </a:xfrm>
              <a:custGeom>
                <a:avLst/>
                <a:gdLst/>
                <a:ahLst/>
                <a:cxnLst/>
                <a:rect l="l" t="t" r="r" b="b"/>
                <a:pathLst>
                  <a:path w="32" h="9" extrusionOk="0">
                    <a:moveTo>
                      <a:pt x="0" y="9"/>
                    </a:moveTo>
                    <a:cubicBezTo>
                      <a:pt x="11" y="7"/>
                      <a:pt x="22" y="4"/>
                      <a:pt x="32" y="0"/>
                    </a:cubicBezTo>
                    <a:cubicBezTo>
                      <a:pt x="21" y="1"/>
                      <a:pt x="10" y="4"/>
                      <a:pt x="0" y="9"/>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9"/>
              <p:cNvSpPr/>
              <p:nvPr/>
            </p:nvSpPr>
            <p:spPr>
              <a:xfrm rot="-766793">
                <a:off x="8237369" y="4430446"/>
                <a:ext cx="52387" cy="14288"/>
              </a:xfrm>
              <a:custGeom>
                <a:avLst/>
                <a:gdLst/>
                <a:ahLst/>
                <a:cxnLst/>
                <a:rect l="l" t="t" r="r" b="b"/>
                <a:pathLst>
                  <a:path w="20" h="6" extrusionOk="0">
                    <a:moveTo>
                      <a:pt x="0" y="6"/>
                    </a:moveTo>
                    <a:cubicBezTo>
                      <a:pt x="7" y="5"/>
                      <a:pt x="13" y="3"/>
                      <a:pt x="20" y="0"/>
                    </a:cubicBezTo>
                    <a:cubicBezTo>
                      <a:pt x="13" y="1"/>
                      <a:pt x="6" y="3"/>
                      <a:pt x="0"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9"/>
              <p:cNvSpPr/>
              <p:nvPr/>
            </p:nvSpPr>
            <p:spPr>
              <a:xfrm rot="-766793">
                <a:off x="7758276" y="4553843"/>
                <a:ext cx="273042" cy="68261"/>
              </a:xfrm>
              <a:custGeom>
                <a:avLst/>
                <a:gdLst/>
                <a:ahLst/>
                <a:cxnLst/>
                <a:rect l="l" t="t" r="r" b="b"/>
                <a:pathLst>
                  <a:path w="105" h="26" extrusionOk="0">
                    <a:moveTo>
                      <a:pt x="76" y="3"/>
                    </a:moveTo>
                    <a:cubicBezTo>
                      <a:pt x="50" y="8"/>
                      <a:pt x="25" y="18"/>
                      <a:pt x="0" y="26"/>
                    </a:cubicBezTo>
                    <a:cubicBezTo>
                      <a:pt x="18" y="25"/>
                      <a:pt x="35" y="21"/>
                      <a:pt x="52" y="17"/>
                    </a:cubicBezTo>
                    <a:cubicBezTo>
                      <a:pt x="69" y="12"/>
                      <a:pt x="86" y="6"/>
                      <a:pt x="102" y="0"/>
                    </a:cubicBezTo>
                    <a:cubicBezTo>
                      <a:pt x="103" y="0"/>
                      <a:pt x="104" y="0"/>
                      <a:pt x="105" y="0"/>
                    </a:cubicBezTo>
                    <a:cubicBezTo>
                      <a:pt x="95" y="0"/>
                      <a:pt x="85" y="1"/>
                      <a:pt x="76" y="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9"/>
              <p:cNvSpPr/>
              <p:nvPr/>
            </p:nvSpPr>
            <p:spPr>
              <a:xfrm rot="-766793">
                <a:off x="7968184" y="4555722"/>
                <a:ext cx="74611" cy="14288"/>
              </a:xfrm>
              <a:custGeom>
                <a:avLst/>
                <a:gdLst/>
                <a:ahLst/>
                <a:cxnLst/>
                <a:rect l="l" t="t" r="r" b="b"/>
                <a:pathLst>
                  <a:path w="29" h="6" extrusionOk="0">
                    <a:moveTo>
                      <a:pt x="0" y="6"/>
                    </a:moveTo>
                    <a:cubicBezTo>
                      <a:pt x="10" y="6"/>
                      <a:pt x="20" y="4"/>
                      <a:pt x="29" y="0"/>
                    </a:cubicBezTo>
                    <a:cubicBezTo>
                      <a:pt x="18" y="1"/>
                      <a:pt x="10" y="3"/>
                      <a:pt x="0" y="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9"/>
              <p:cNvSpPr/>
              <p:nvPr/>
            </p:nvSpPr>
            <p:spPr>
              <a:xfrm rot="-766793">
                <a:off x="8050212" y="4599064"/>
                <a:ext cx="249231" cy="42862"/>
              </a:xfrm>
              <a:custGeom>
                <a:avLst/>
                <a:gdLst/>
                <a:ahLst/>
                <a:cxnLst/>
                <a:rect l="l" t="t" r="r" b="b"/>
                <a:pathLst>
                  <a:path w="96" h="16" extrusionOk="0">
                    <a:moveTo>
                      <a:pt x="95" y="0"/>
                    </a:moveTo>
                    <a:cubicBezTo>
                      <a:pt x="92" y="0"/>
                      <a:pt x="89" y="0"/>
                      <a:pt x="86" y="1"/>
                    </a:cubicBezTo>
                    <a:cubicBezTo>
                      <a:pt x="75" y="1"/>
                      <a:pt x="64" y="2"/>
                      <a:pt x="52" y="3"/>
                    </a:cubicBezTo>
                    <a:cubicBezTo>
                      <a:pt x="34" y="6"/>
                      <a:pt x="19" y="11"/>
                      <a:pt x="0" y="16"/>
                    </a:cubicBezTo>
                    <a:cubicBezTo>
                      <a:pt x="32" y="16"/>
                      <a:pt x="63" y="8"/>
                      <a:pt x="94" y="1"/>
                    </a:cubicBezTo>
                    <a:cubicBezTo>
                      <a:pt x="95" y="1"/>
                      <a:pt x="96" y="0"/>
                      <a:pt x="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9"/>
              <p:cNvSpPr/>
              <p:nvPr/>
            </p:nvSpPr>
            <p:spPr>
              <a:xfrm rot="-766793">
                <a:off x="8338212" y="4534631"/>
                <a:ext cx="36512" cy="7938"/>
              </a:xfrm>
              <a:custGeom>
                <a:avLst/>
                <a:gdLst/>
                <a:ahLst/>
                <a:cxnLst/>
                <a:rect l="l" t="t" r="r" b="b"/>
                <a:pathLst>
                  <a:path w="14" h="3" extrusionOk="0">
                    <a:moveTo>
                      <a:pt x="0" y="3"/>
                    </a:moveTo>
                    <a:cubicBezTo>
                      <a:pt x="5" y="3"/>
                      <a:pt x="9" y="2"/>
                      <a:pt x="14" y="0"/>
                    </a:cubicBezTo>
                    <a:cubicBezTo>
                      <a:pt x="9" y="0"/>
                      <a:pt x="5" y="1"/>
                      <a:pt x="0" y="3"/>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9"/>
              <p:cNvSpPr/>
              <p:nvPr/>
            </p:nvSpPr>
            <p:spPr>
              <a:xfrm rot="-766793">
                <a:off x="7618149" y="4332960"/>
                <a:ext cx="1058834" cy="392102"/>
              </a:xfrm>
              <a:custGeom>
                <a:avLst/>
                <a:gdLst/>
                <a:ahLst/>
                <a:cxnLst/>
                <a:rect l="l" t="t" r="r" b="b"/>
                <a:pathLst>
                  <a:path w="407" h="151" extrusionOk="0">
                    <a:moveTo>
                      <a:pt x="402" y="1"/>
                    </a:moveTo>
                    <a:cubicBezTo>
                      <a:pt x="401" y="3"/>
                      <a:pt x="322" y="103"/>
                      <a:pt x="321" y="105"/>
                    </a:cubicBezTo>
                    <a:cubicBezTo>
                      <a:pt x="39" y="149"/>
                      <a:pt x="39" y="149"/>
                      <a:pt x="39" y="149"/>
                    </a:cubicBezTo>
                    <a:cubicBezTo>
                      <a:pt x="39" y="148"/>
                      <a:pt x="39" y="148"/>
                      <a:pt x="39" y="148"/>
                    </a:cubicBezTo>
                    <a:cubicBezTo>
                      <a:pt x="19" y="132"/>
                      <a:pt x="3" y="103"/>
                      <a:pt x="9" y="77"/>
                    </a:cubicBezTo>
                    <a:cubicBezTo>
                      <a:pt x="8" y="77"/>
                      <a:pt x="8" y="77"/>
                      <a:pt x="8" y="77"/>
                    </a:cubicBezTo>
                    <a:cubicBezTo>
                      <a:pt x="8" y="77"/>
                      <a:pt x="8" y="77"/>
                      <a:pt x="8" y="77"/>
                    </a:cubicBezTo>
                    <a:cubicBezTo>
                      <a:pt x="8" y="77"/>
                      <a:pt x="7" y="77"/>
                      <a:pt x="6" y="77"/>
                    </a:cubicBezTo>
                    <a:cubicBezTo>
                      <a:pt x="6" y="77"/>
                      <a:pt x="6" y="77"/>
                      <a:pt x="6" y="77"/>
                    </a:cubicBezTo>
                    <a:cubicBezTo>
                      <a:pt x="6" y="77"/>
                      <a:pt x="6" y="77"/>
                      <a:pt x="6" y="77"/>
                    </a:cubicBezTo>
                    <a:cubicBezTo>
                      <a:pt x="6" y="78"/>
                      <a:pt x="6" y="78"/>
                      <a:pt x="6" y="78"/>
                    </a:cubicBezTo>
                    <a:cubicBezTo>
                      <a:pt x="6" y="78"/>
                      <a:pt x="6" y="78"/>
                      <a:pt x="6" y="78"/>
                    </a:cubicBezTo>
                    <a:cubicBezTo>
                      <a:pt x="6" y="78"/>
                      <a:pt x="6" y="78"/>
                      <a:pt x="6" y="78"/>
                    </a:cubicBezTo>
                    <a:cubicBezTo>
                      <a:pt x="0" y="105"/>
                      <a:pt x="16" y="135"/>
                      <a:pt x="37" y="151"/>
                    </a:cubicBezTo>
                    <a:cubicBezTo>
                      <a:pt x="319" y="108"/>
                      <a:pt x="319" y="108"/>
                      <a:pt x="319" y="108"/>
                    </a:cubicBezTo>
                    <a:cubicBezTo>
                      <a:pt x="324" y="107"/>
                      <a:pt x="324" y="107"/>
                      <a:pt x="324" y="107"/>
                    </a:cubicBezTo>
                    <a:cubicBezTo>
                      <a:pt x="407" y="0"/>
                      <a:pt x="407" y="0"/>
                      <a:pt x="407" y="0"/>
                    </a:cubicBezTo>
                    <a:cubicBezTo>
                      <a:pt x="402" y="1"/>
                      <a:pt x="402" y="1"/>
                      <a:pt x="402" y="1"/>
                    </a:cubicBezTo>
                  </a:path>
                </a:pathLst>
              </a:custGeom>
              <a:solidFill>
                <a:srgbClr val="7A8CD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9"/>
              <p:cNvSpPr/>
              <p:nvPr/>
            </p:nvSpPr>
            <p:spPr>
              <a:xfrm rot="-766793">
                <a:off x="7629123" y="4331732"/>
                <a:ext cx="1047720" cy="392102"/>
              </a:xfrm>
              <a:custGeom>
                <a:avLst/>
                <a:gdLst/>
                <a:ahLst/>
                <a:cxnLst/>
                <a:rect l="l" t="t" r="r" b="b"/>
                <a:pathLst>
                  <a:path w="403" h="151" extrusionOk="0">
                    <a:moveTo>
                      <a:pt x="403" y="0"/>
                    </a:moveTo>
                    <a:cubicBezTo>
                      <a:pt x="398" y="1"/>
                      <a:pt x="398" y="1"/>
                      <a:pt x="398" y="1"/>
                    </a:cubicBezTo>
                    <a:cubicBezTo>
                      <a:pt x="398" y="1"/>
                      <a:pt x="398" y="1"/>
                      <a:pt x="398" y="1"/>
                    </a:cubicBezTo>
                    <a:cubicBezTo>
                      <a:pt x="398" y="1"/>
                      <a:pt x="398" y="1"/>
                      <a:pt x="398" y="1"/>
                    </a:cubicBezTo>
                    <a:cubicBezTo>
                      <a:pt x="397" y="3"/>
                      <a:pt x="318" y="103"/>
                      <a:pt x="317" y="105"/>
                    </a:cubicBezTo>
                    <a:cubicBezTo>
                      <a:pt x="317" y="105"/>
                      <a:pt x="317" y="105"/>
                      <a:pt x="317" y="105"/>
                    </a:cubicBezTo>
                    <a:cubicBezTo>
                      <a:pt x="35" y="149"/>
                      <a:pt x="35" y="149"/>
                      <a:pt x="35" y="149"/>
                    </a:cubicBezTo>
                    <a:cubicBezTo>
                      <a:pt x="35" y="148"/>
                      <a:pt x="35" y="148"/>
                      <a:pt x="35" y="148"/>
                    </a:cubicBezTo>
                    <a:cubicBezTo>
                      <a:pt x="28" y="143"/>
                      <a:pt x="22" y="136"/>
                      <a:pt x="16" y="128"/>
                    </a:cubicBezTo>
                    <a:cubicBezTo>
                      <a:pt x="16" y="128"/>
                      <a:pt x="16" y="128"/>
                      <a:pt x="16" y="128"/>
                    </a:cubicBezTo>
                    <a:cubicBezTo>
                      <a:pt x="16" y="128"/>
                      <a:pt x="16" y="127"/>
                      <a:pt x="16" y="127"/>
                    </a:cubicBezTo>
                    <a:cubicBezTo>
                      <a:pt x="16" y="127"/>
                      <a:pt x="16" y="127"/>
                      <a:pt x="16" y="127"/>
                    </a:cubicBezTo>
                    <a:cubicBezTo>
                      <a:pt x="16" y="127"/>
                      <a:pt x="16" y="127"/>
                      <a:pt x="16" y="127"/>
                    </a:cubicBezTo>
                    <a:cubicBezTo>
                      <a:pt x="11" y="119"/>
                      <a:pt x="7" y="110"/>
                      <a:pt x="5" y="101"/>
                    </a:cubicBezTo>
                    <a:cubicBezTo>
                      <a:pt x="5" y="101"/>
                      <a:pt x="5" y="101"/>
                      <a:pt x="5" y="101"/>
                    </a:cubicBezTo>
                    <a:cubicBezTo>
                      <a:pt x="5" y="101"/>
                      <a:pt x="5" y="101"/>
                      <a:pt x="5" y="101"/>
                    </a:cubicBezTo>
                    <a:cubicBezTo>
                      <a:pt x="5" y="101"/>
                      <a:pt x="5" y="101"/>
                      <a:pt x="5" y="101"/>
                    </a:cubicBezTo>
                    <a:cubicBezTo>
                      <a:pt x="5" y="101"/>
                      <a:pt x="5" y="101"/>
                      <a:pt x="5" y="101"/>
                    </a:cubicBezTo>
                    <a:cubicBezTo>
                      <a:pt x="5" y="100"/>
                      <a:pt x="5" y="100"/>
                      <a:pt x="5" y="100"/>
                    </a:cubicBezTo>
                    <a:cubicBezTo>
                      <a:pt x="5" y="100"/>
                      <a:pt x="5" y="100"/>
                      <a:pt x="5" y="100"/>
                    </a:cubicBezTo>
                    <a:cubicBezTo>
                      <a:pt x="5" y="100"/>
                      <a:pt x="5" y="100"/>
                      <a:pt x="5" y="100"/>
                    </a:cubicBezTo>
                    <a:cubicBezTo>
                      <a:pt x="5" y="100"/>
                      <a:pt x="5" y="100"/>
                      <a:pt x="5" y="100"/>
                    </a:cubicBezTo>
                    <a:cubicBezTo>
                      <a:pt x="4" y="96"/>
                      <a:pt x="4" y="91"/>
                      <a:pt x="4" y="87"/>
                    </a:cubicBezTo>
                    <a:cubicBezTo>
                      <a:pt x="4" y="84"/>
                      <a:pt x="4" y="80"/>
                      <a:pt x="5" y="77"/>
                    </a:cubicBezTo>
                    <a:cubicBezTo>
                      <a:pt x="5" y="77"/>
                      <a:pt x="5" y="77"/>
                      <a:pt x="5" y="77"/>
                    </a:cubicBezTo>
                    <a:cubicBezTo>
                      <a:pt x="4" y="77"/>
                      <a:pt x="4" y="77"/>
                      <a:pt x="4" y="77"/>
                    </a:cubicBezTo>
                    <a:cubicBezTo>
                      <a:pt x="4" y="77"/>
                      <a:pt x="4" y="77"/>
                      <a:pt x="4" y="77"/>
                    </a:cubicBezTo>
                    <a:cubicBezTo>
                      <a:pt x="4" y="77"/>
                      <a:pt x="4" y="77"/>
                      <a:pt x="4" y="77"/>
                    </a:cubicBezTo>
                    <a:cubicBezTo>
                      <a:pt x="4" y="77"/>
                      <a:pt x="4" y="77"/>
                      <a:pt x="4" y="77"/>
                    </a:cubicBezTo>
                    <a:cubicBezTo>
                      <a:pt x="4" y="77"/>
                      <a:pt x="3" y="77"/>
                      <a:pt x="2" y="77"/>
                    </a:cubicBezTo>
                    <a:cubicBezTo>
                      <a:pt x="2" y="77"/>
                      <a:pt x="2" y="77"/>
                      <a:pt x="2" y="77"/>
                    </a:cubicBezTo>
                    <a:cubicBezTo>
                      <a:pt x="2" y="77"/>
                      <a:pt x="2" y="77"/>
                      <a:pt x="2" y="77"/>
                    </a:cubicBezTo>
                    <a:cubicBezTo>
                      <a:pt x="2" y="77"/>
                      <a:pt x="2" y="77"/>
                      <a:pt x="2" y="77"/>
                    </a:cubicBezTo>
                    <a:cubicBezTo>
                      <a:pt x="2" y="77"/>
                      <a:pt x="2" y="77"/>
                      <a:pt x="2" y="77"/>
                    </a:cubicBezTo>
                    <a:cubicBezTo>
                      <a:pt x="2" y="78"/>
                      <a:pt x="2" y="78"/>
                      <a:pt x="2" y="78"/>
                    </a:cubicBezTo>
                    <a:cubicBezTo>
                      <a:pt x="1" y="80"/>
                      <a:pt x="1" y="81"/>
                      <a:pt x="1" y="82"/>
                    </a:cubicBezTo>
                    <a:cubicBezTo>
                      <a:pt x="1" y="85"/>
                      <a:pt x="0" y="87"/>
                      <a:pt x="0" y="89"/>
                    </a:cubicBezTo>
                    <a:cubicBezTo>
                      <a:pt x="1" y="113"/>
                      <a:pt x="14" y="137"/>
                      <a:pt x="33" y="151"/>
                    </a:cubicBezTo>
                    <a:cubicBezTo>
                      <a:pt x="315" y="108"/>
                      <a:pt x="315" y="108"/>
                      <a:pt x="315" y="108"/>
                    </a:cubicBezTo>
                    <a:cubicBezTo>
                      <a:pt x="320" y="107"/>
                      <a:pt x="320" y="107"/>
                      <a:pt x="320" y="107"/>
                    </a:cubicBezTo>
                    <a:cubicBezTo>
                      <a:pt x="403" y="0"/>
                      <a:pt x="403" y="0"/>
                      <a:pt x="403"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9"/>
              <p:cNvSpPr/>
              <p:nvPr/>
            </p:nvSpPr>
            <p:spPr>
              <a:xfrm rot="-766793">
                <a:off x="7861599" y="4573703"/>
                <a:ext cx="158746" cy="277805"/>
              </a:xfrm>
              <a:custGeom>
                <a:avLst/>
                <a:gdLst/>
                <a:ahLst/>
                <a:cxnLst/>
                <a:rect l="l" t="t" r="r" b="b"/>
                <a:pathLst>
                  <a:path w="61" h="107" extrusionOk="0">
                    <a:moveTo>
                      <a:pt x="51" y="46"/>
                    </a:moveTo>
                    <a:cubicBezTo>
                      <a:pt x="54" y="59"/>
                      <a:pt x="58" y="72"/>
                      <a:pt x="60" y="85"/>
                    </a:cubicBezTo>
                    <a:cubicBezTo>
                      <a:pt x="60" y="90"/>
                      <a:pt x="61" y="94"/>
                      <a:pt x="61" y="98"/>
                    </a:cubicBezTo>
                    <a:cubicBezTo>
                      <a:pt x="61" y="99"/>
                      <a:pt x="61" y="100"/>
                      <a:pt x="60" y="101"/>
                    </a:cubicBezTo>
                    <a:cubicBezTo>
                      <a:pt x="15" y="107"/>
                      <a:pt x="15" y="107"/>
                      <a:pt x="15" y="107"/>
                    </a:cubicBezTo>
                    <a:cubicBezTo>
                      <a:pt x="19" y="105"/>
                      <a:pt x="13" y="83"/>
                      <a:pt x="12" y="79"/>
                    </a:cubicBezTo>
                    <a:cubicBezTo>
                      <a:pt x="7" y="56"/>
                      <a:pt x="0" y="33"/>
                      <a:pt x="0" y="10"/>
                    </a:cubicBezTo>
                    <a:cubicBezTo>
                      <a:pt x="45" y="0"/>
                      <a:pt x="45" y="0"/>
                      <a:pt x="45" y="0"/>
                    </a:cubicBezTo>
                    <a:cubicBezTo>
                      <a:pt x="45" y="15"/>
                      <a:pt x="48" y="31"/>
                      <a:pt x="51" y="46"/>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9"/>
              <p:cNvSpPr/>
              <p:nvPr/>
            </p:nvSpPr>
            <p:spPr>
              <a:xfrm rot="-766793">
                <a:off x="7892830" y="4780105"/>
                <a:ext cx="147634" cy="69848"/>
              </a:xfrm>
              <a:custGeom>
                <a:avLst/>
                <a:gdLst/>
                <a:ahLst/>
                <a:cxnLst/>
                <a:rect l="l" t="t" r="r" b="b"/>
                <a:pathLst>
                  <a:path w="57" h="27" extrusionOk="0">
                    <a:moveTo>
                      <a:pt x="57" y="21"/>
                    </a:moveTo>
                    <a:cubicBezTo>
                      <a:pt x="12" y="27"/>
                      <a:pt x="12" y="27"/>
                      <a:pt x="12" y="27"/>
                    </a:cubicBezTo>
                    <a:cubicBezTo>
                      <a:pt x="11" y="27"/>
                      <a:pt x="10" y="26"/>
                      <a:pt x="9" y="24"/>
                    </a:cubicBezTo>
                    <a:cubicBezTo>
                      <a:pt x="7" y="20"/>
                      <a:pt x="4" y="7"/>
                      <a:pt x="0" y="7"/>
                    </a:cubicBezTo>
                    <a:cubicBezTo>
                      <a:pt x="45" y="0"/>
                      <a:pt x="45" y="0"/>
                      <a:pt x="45" y="0"/>
                    </a:cubicBezTo>
                    <a:cubicBezTo>
                      <a:pt x="45" y="0"/>
                      <a:pt x="46" y="1"/>
                      <a:pt x="47" y="1"/>
                    </a:cubicBezTo>
                    <a:cubicBezTo>
                      <a:pt x="50" y="5"/>
                      <a:pt x="52" y="20"/>
                      <a:pt x="57" y="2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9"/>
              <p:cNvSpPr/>
              <p:nvPr/>
            </p:nvSpPr>
            <p:spPr>
              <a:xfrm rot="-766793">
                <a:off x="7890586" y="4781614"/>
                <a:ext cx="131759" cy="134934"/>
              </a:xfrm>
              <a:custGeom>
                <a:avLst/>
                <a:gdLst/>
                <a:ahLst/>
                <a:cxnLst/>
                <a:rect l="l" t="t" r="r" b="b"/>
                <a:pathLst>
                  <a:path w="51" h="52" extrusionOk="0">
                    <a:moveTo>
                      <a:pt x="46" y="11"/>
                    </a:moveTo>
                    <a:cubicBezTo>
                      <a:pt x="45" y="19"/>
                      <a:pt x="51" y="41"/>
                      <a:pt x="46" y="46"/>
                    </a:cubicBezTo>
                    <a:cubicBezTo>
                      <a:pt x="46" y="47"/>
                      <a:pt x="3" y="51"/>
                      <a:pt x="2" y="52"/>
                    </a:cubicBezTo>
                    <a:cubicBezTo>
                      <a:pt x="6" y="50"/>
                      <a:pt x="4" y="39"/>
                      <a:pt x="4" y="36"/>
                    </a:cubicBezTo>
                    <a:cubicBezTo>
                      <a:pt x="4" y="29"/>
                      <a:pt x="0" y="12"/>
                      <a:pt x="4" y="7"/>
                    </a:cubicBezTo>
                    <a:cubicBezTo>
                      <a:pt x="4" y="7"/>
                      <a:pt x="48" y="0"/>
                      <a:pt x="48" y="0"/>
                    </a:cubicBezTo>
                    <a:cubicBezTo>
                      <a:pt x="46" y="1"/>
                      <a:pt x="46" y="8"/>
                      <a:pt x="46" y="11"/>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9"/>
              <p:cNvSpPr/>
              <p:nvPr/>
            </p:nvSpPr>
            <p:spPr>
              <a:xfrm rot="-766793">
                <a:off x="7908965" y="4903212"/>
                <a:ext cx="114297" cy="12700"/>
              </a:xfrm>
              <a:custGeom>
                <a:avLst/>
                <a:gdLst/>
                <a:ahLst/>
                <a:cxnLst/>
                <a:rect l="l" t="t" r="r" b="b"/>
                <a:pathLst>
                  <a:path w="72" h="8" extrusionOk="0">
                    <a:moveTo>
                      <a:pt x="72" y="0"/>
                    </a:moveTo>
                    <a:lnTo>
                      <a:pt x="0" y="8"/>
                    </a:lnTo>
                    <a:lnTo>
                      <a:pt x="0" y="8"/>
                    </a:lnTo>
                    <a:lnTo>
                      <a:pt x="70" y="0"/>
                    </a:lnTo>
                    <a:lnTo>
                      <a:pt x="72" y="0"/>
                    </a:lnTo>
                    <a:close/>
                  </a:path>
                </a:pathLst>
              </a:custGeom>
              <a:solidFill>
                <a:srgbClr val="FFBE7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5" name="Google Shape;325;p9"/>
            <p:cNvGrpSpPr/>
            <p:nvPr/>
          </p:nvGrpSpPr>
          <p:grpSpPr>
            <a:xfrm rot="6264258">
              <a:off x="205500" y="-430079"/>
              <a:ext cx="1144458" cy="877963"/>
              <a:chOff x="6729413" y="2840263"/>
              <a:chExt cx="742950" cy="569913"/>
            </a:xfrm>
          </p:grpSpPr>
          <p:sp>
            <p:nvSpPr>
              <p:cNvPr id="326" name="Google Shape;326;p9"/>
              <p:cNvSpPr/>
              <p:nvPr/>
            </p:nvSpPr>
            <p:spPr>
              <a:xfrm>
                <a:off x="7326313" y="2840263"/>
                <a:ext cx="146050" cy="122238"/>
              </a:xfrm>
              <a:custGeom>
                <a:avLst/>
                <a:gdLst/>
                <a:ahLst/>
                <a:cxnLst/>
                <a:rect l="l" t="t" r="r" b="b"/>
                <a:pathLst>
                  <a:path w="56" h="47" extrusionOk="0">
                    <a:moveTo>
                      <a:pt x="41" y="20"/>
                    </a:moveTo>
                    <a:cubicBezTo>
                      <a:pt x="56" y="0"/>
                      <a:pt x="56" y="0"/>
                      <a:pt x="56" y="0"/>
                    </a:cubicBezTo>
                    <a:cubicBezTo>
                      <a:pt x="33" y="9"/>
                      <a:pt x="33" y="9"/>
                      <a:pt x="33" y="9"/>
                    </a:cubicBezTo>
                    <a:cubicBezTo>
                      <a:pt x="13" y="17"/>
                      <a:pt x="13" y="17"/>
                      <a:pt x="13" y="17"/>
                    </a:cubicBezTo>
                    <a:cubicBezTo>
                      <a:pt x="11" y="18"/>
                      <a:pt x="9" y="19"/>
                      <a:pt x="8" y="20"/>
                    </a:cubicBezTo>
                    <a:cubicBezTo>
                      <a:pt x="0" y="26"/>
                      <a:pt x="0" y="26"/>
                      <a:pt x="0" y="26"/>
                    </a:cubicBezTo>
                    <a:cubicBezTo>
                      <a:pt x="16" y="47"/>
                      <a:pt x="16" y="47"/>
                      <a:pt x="16" y="47"/>
                    </a:cubicBezTo>
                    <a:cubicBezTo>
                      <a:pt x="23" y="41"/>
                      <a:pt x="23" y="41"/>
                      <a:pt x="23" y="41"/>
                    </a:cubicBezTo>
                    <a:cubicBezTo>
                      <a:pt x="25" y="40"/>
                      <a:pt x="27" y="38"/>
                      <a:pt x="28" y="37"/>
                    </a:cubicBezTo>
                    <a:lnTo>
                      <a:pt x="41" y="2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9"/>
              <p:cNvSpPr/>
              <p:nvPr/>
            </p:nvSpPr>
            <p:spPr>
              <a:xfrm>
                <a:off x="7423150" y="2840263"/>
                <a:ext cx="49213" cy="33338"/>
              </a:xfrm>
              <a:custGeom>
                <a:avLst/>
                <a:gdLst/>
                <a:ahLst/>
                <a:cxnLst/>
                <a:rect l="l" t="t" r="r" b="b"/>
                <a:pathLst>
                  <a:path w="31" h="21" extrusionOk="0">
                    <a:moveTo>
                      <a:pt x="0" y="13"/>
                    </a:moveTo>
                    <a:lnTo>
                      <a:pt x="16" y="21"/>
                    </a:lnTo>
                    <a:lnTo>
                      <a:pt x="31"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9"/>
              <p:cNvSpPr/>
              <p:nvPr/>
            </p:nvSpPr>
            <p:spPr>
              <a:xfrm>
                <a:off x="6835775" y="2892650"/>
                <a:ext cx="525463" cy="403225"/>
              </a:xfrm>
              <a:custGeom>
                <a:avLst/>
                <a:gdLst/>
                <a:ahLst/>
                <a:cxnLst/>
                <a:rect l="l" t="t" r="r" b="b"/>
                <a:pathLst>
                  <a:path w="202" h="155" extrusionOk="0">
                    <a:moveTo>
                      <a:pt x="5" y="155"/>
                    </a:moveTo>
                    <a:cubicBezTo>
                      <a:pt x="0" y="148"/>
                      <a:pt x="0" y="148"/>
                      <a:pt x="0" y="148"/>
                    </a:cubicBezTo>
                    <a:cubicBezTo>
                      <a:pt x="195" y="2"/>
                      <a:pt x="195" y="2"/>
                      <a:pt x="195" y="2"/>
                    </a:cubicBezTo>
                    <a:cubicBezTo>
                      <a:pt x="197" y="0"/>
                      <a:pt x="199" y="1"/>
                      <a:pt x="201" y="3"/>
                    </a:cubicBezTo>
                    <a:cubicBezTo>
                      <a:pt x="202" y="5"/>
                      <a:pt x="202" y="7"/>
                      <a:pt x="200" y="9"/>
                    </a:cubicBezTo>
                    <a:lnTo>
                      <a:pt x="5" y="1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9"/>
              <p:cNvSpPr/>
              <p:nvPr/>
            </p:nvSpPr>
            <p:spPr>
              <a:xfrm>
                <a:off x="6861175" y="2929163"/>
                <a:ext cx="528638" cy="403225"/>
              </a:xfrm>
              <a:custGeom>
                <a:avLst/>
                <a:gdLst/>
                <a:ahLst/>
                <a:cxnLst/>
                <a:rect l="l" t="t" r="r" b="b"/>
                <a:pathLst>
                  <a:path w="203" h="155" extrusionOk="0">
                    <a:moveTo>
                      <a:pt x="5" y="155"/>
                    </a:moveTo>
                    <a:cubicBezTo>
                      <a:pt x="0" y="148"/>
                      <a:pt x="0" y="148"/>
                      <a:pt x="0" y="148"/>
                    </a:cubicBezTo>
                    <a:cubicBezTo>
                      <a:pt x="195" y="2"/>
                      <a:pt x="195" y="2"/>
                      <a:pt x="195" y="2"/>
                    </a:cubicBezTo>
                    <a:cubicBezTo>
                      <a:pt x="197" y="0"/>
                      <a:pt x="200" y="1"/>
                      <a:pt x="201" y="3"/>
                    </a:cubicBezTo>
                    <a:cubicBezTo>
                      <a:pt x="203" y="5"/>
                      <a:pt x="202" y="7"/>
                      <a:pt x="200" y="9"/>
                    </a:cubicBezTo>
                    <a:lnTo>
                      <a:pt x="5" y="1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0" name="Google Shape;330;p9"/>
              <p:cNvSpPr/>
              <p:nvPr/>
            </p:nvSpPr>
            <p:spPr>
              <a:xfrm>
                <a:off x="6845300" y="2910113"/>
                <a:ext cx="531813" cy="406400"/>
              </a:xfrm>
              <a:custGeom>
                <a:avLst/>
                <a:gdLst/>
                <a:ahLst/>
                <a:cxnLst/>
                <a:rect l="l" t="t" r="r" b="b"/>
                <a:pathLst>
                  <a:path w="204" h="156" extrusionOk="0">
                    <a:moveTo>
                      <a:pt x="7" y="156"/>
                    </a:moveTo>
                    <a:cubicBezTo>
                      <a:pt x="0" y="147"/>
                      <a:pt x="0" y="147"/>
                      <a:pt x="0" y="147"/>
                    </a:cubicBezTo>
                    <a:cubicBezTo>
                      <a:pt x="194" y="1"/>
                      <a:pt x="194" y="1"/>
                      <a:pt x="194" y="1"/>
                    </a:cubicBezTo>
                    <a:cubicBezTo>
                      <a:pt x="196" y="0"/>
                      <a:pt x="200" y="0"/>
                      <a:pt x="202" y="3"/>
                    </a:cubicBezTo>
                    <a:cubicBezTo>
                      <a:pt x="204" y="5"/>
                      <a:pt x="203" y="9"/>
                      <a:pt x="201" y="11"/>
                    </a:cubicBezTo>
                    <a:lnTo>
                      <a:pt x="7"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1" name="Google Shape;331;p9"/>
              <p:cNvSpPr/>
              <p:nvPr/>
            </p:nvSpPr>
            <p:spPr>
              <a:xfrm>
                <a:off x="6762750" y="3276825"/>
                <a:ext cx="111125" cy="109538"/>
              </a:xfrm>
              <a:custGeom>
                <a:avLst/>
                <a:gdLst/>
                <a:ahLst/>
                <a:cxnLst/>
                <a:rect l="l" t="t" r="r" b="b"/>
                <a:pathLst>
                  <a:path w="70" h="69" extrusionOk="0">
                    <a:moveTo>
                      <a:pt x="25" y="69"/>
                    </a:moveTo>
                    <a:lnTo>
                      <a:pt x="0" y="35"/>
                    </a:lnTo>
                    <a:lnTo>
                      <a:pt x="46" y="0"/>
                    </a:lnTo>
                    <a:lnTo>
                      <a:pt x="70" y="35"/>
                    </a:lnTo>
                    <a:lnTo>
                      <a:pt x="25" y="69"/>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9"/>
              <p:cNvSpPr/>
              <p:nvPr/>
            </p:nvSpPr>
            <p:spPr>
              <a:xfrm>
                <a:off x="6729413" y="3332388"/>
                <a:ext cx="73025" cy="77788"/>
              </a:xfrm>
              <a:custGeom>
                <a:avLst/>
                <a:gdLst/>
                <a:ahLst/>
                <a:cxnLst/>
                <a:rect l="l" t="t" r="r" b="b"/>
                <a:pathLst>
                  <a:path w="28" h="30" extrusionOk="0">
                    <a:moveTo>
                      <a:pt x="13" y="28"/>
                    </a:moveTo>
                    <a:cubicBezTo>
                      <a:pt x="2" y="13"/>
                      <a:pt x="2" y="13"/>
                      <a:pt x="2" y="13"/>
                    </a:cubicBezTo>
                    <a:cubicBezTo>
                      <a:pt x="0" y="11"/>
                      <a:pt x="1" y="9"/>
                      <a:pt x="2" y="8"/>
                    </a:cubicBezTo>
                    <a:cubicBezTo>
                      <a:pt x="13" y="0"/>
                      <a:pt x="13" y="0"/>
                      <a:pt x="13" y="0"/>
                    </a:cubicBezTo>
                    <a:cubicBezTo>
                      <a:pt x="28" y="21"/>
                      <a:pt x="28" y="21"/>
                      <a:pt x="28" y="21"/>
                    </a:cubicBezTo>
                    <a:cubicBezTo>
                      <a:pt x="18" y="28"/>
                      <a:pt x="18" y="28"/>
                      <a:pt x="18" y="28"/>
                    </a:cubicBezTo>
                    <a:cubicBezTo>
                      <a:pt x="16" y="30"/>
                      <a:pt x="14" y="29"/>
                      <a:pt x="13" y="2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9"/>
              <p:cNvSpPr/>
              <p:nvPr/>
            </p:nvSpPr>
            <p:spPr>
              <a:xfrm>
                <a:off x="6767513" y="3210150"/>
                <a:ext cx="0" cy="0"/>
              </a:xfrm>
              <a:custGeom>
                <a:avLst/>
                <a:gdLst/>
                <a:ahLst/>
                <a:cxnLst/>
                <a:rect l="l" t="t" r="r" b="b"/>
                <a:pathLst>
                  <a:path w="120000" h="120000" extrusionOk="0">
                    <a:moveTo>
                      <a:pt x="0" y="0"/>
                    </a:moveTo>
                    <a:cubicBezTo>
                      <a:pt x="0" y="0"/>
                      <a:pt x="0" y="0"/>
                      <a:pt x="0" y="0"/>
                    </a:cubicBezTo>
                    <a:cubicBezTo>
                      <a:pt x="0" y="0"/>
                      <a:pt x="0" y="0"/>
                      <a:pt x="0" y="0"/>
                    </a:cubicBezTo>
                  </a:path>
                </a:pathLst>
              </a:custGeom>
              <a:solidFill>
                <a:srgbClr val="FFECC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4" name="Google Shape;334;p9"/>
            <p:cNvGrpSpPr/>
            <p:nvPr/>
          </p:nvGrpSpPr>
          <p:grpSpPr>
            <a:xfrm>
              <a:off x="7058642" y="4769007"/>
              <a:ext cx="363963" cy="216188"/>
              <a:chOff x="6191763" y="4215150"/>
              <a:chExt cx="261938" cy="155576"/>
            </a:xfrm>
          </p:grpSpPr>
          <p:sp>
            <p:nvSpPr>
              <p:cNvPr id="335" name="Google Shape;335;p9"/>
              <p:cNvSpPr/>
              <p:nvPr/>
            </p:nvSpPr>
            <p:spPr>
              <a:xfrm>
                <a:off x="6302888" y="4215150"/>
                <a:ext cx="150813" cy="93663"/>
              </a:xfrm>
              <a:custGeom>
                <a:avLst/>
                <a:gdLst/>
                <a:ahLst/>
                <a:cxnLst/>
                <a:rect l="l" t="t" r="r" b="b"/>
                <a:pathLst>
                  <a:path w="95" h="59" extrusionOk="0">
                    <a:moveTo>
                      <a:pt x="95" y="0"/>
                    </a:moveTo>
                    <a:lnTo>
                      <a:pt x="56" y="30"/>
                    </a:lnTo>
                    <a:lnTo>
                      <a:pt x="16" y="59"/>
                    </a:lnTo>
                    <a:lnTo>
                      <a:pt x="8" y="44"/>
                    </a:lnTo>
                    <a:lnTo>
                      <a:pt x="0" y="28"/>
                    </a:lnTo>
                    <a:lnTo>
                      <a:pt x="47" y="15"/>
                    </a:lnTo>
                    <a:lnTo>
                      <a:pt x="95"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9"/>
              <p:cNvSpPr/>
              <p:nvPr/>
            </p:nvSpPr>
            <p:spPr>
              <a:xfrm>
                <a:off x="6191763" y="4232613"/>
                <a:ext cx="160338" cy="138113"/>
              </a:xfrm>
              <a:custGeom>
                <a:avLst/>
                <a:gdLst/>
                <a:ahLst/>
                <a:cxnLst/>
                <a:rect l="l" t="t" r="r" b="b"/>
                <a:pathLst>
                  <a:path w="62" h="53" extrusionOk="0">
                    <a:moveTo>
                      <a:pt x="33" y="15"/>
                    </a:moveTo>
                    <a:cubicBezTo>
                      <a:pt x="13" y="27"/>
                      <a:pt x="13" y="27"/>
                      <a:pt x="13" y="27"/>
                    </a:cubicBezTo>
                    <a:cubicBezTo>
                      <a:pt x="11" y="25"/>
                      <a:pt x="8" y="24"/>
                      <a:pt x="5" y="25"/>
                    </a:cubicBezTo>
                    <a:cubicBezTo>
                      <a:pt x="1" y="27"/>
                      <a:pt x="0" y="31"/>
                      <a:pt x="2" y="34"/>
                    </a:cubicBezTo>
                    <a:cubicBezTo>
                      <a:pt x="9" y="48"/>
                      <a:pt x="9" y="48"/>
                      <a:pt x="9" y="48"/>
                    </a:cubicBezTo>
                    <a:cubicBezTo>
                      <a:pt x="10" y="51"/>
                      <a:pt x="14" y="53"/>
                      <a:pt x="18" y="51"/>
                    </a:cubicBezTo>
                    <a:cubicBezTo>
                      <a:pt x="21" y="50"/>
                      <a:pt x="22" y="46"/>
                      <a:pt x="21" y="43"/>
                    </a:cubicBezTo>
                    <a:cubicBezTo>
                      <a:pt x="43" y="35"/>
                      <a:pt x="43" y="35"/>
                      <a:pt x="43" y="35"/>
                    </a:cubicBezTo>
                    <a:cubicBezTo>
                      <a:pt x="45" y="39"/>
                      <a:pt x="51" y="41"/>
                      <a:pt x="55" y="38"/>
                    </a:cubicBezTo>
                    <a:cubicBezTo>
                      <a:pt x="60" y="36"/>
                      <a:pt x="62" y="30"/>
                      <a:pt x="60" y="25"/>
                    </a:cubicBezTo>
                    <a:cubicBezTo>
                      <a:pt x="50" y="7"/>
                      <a:pt x="50" y="7"/>
                      <a:pt x="50" y="7"/>
                    </a:cubicBezTo>
                    <a:cubicBezTo>
                      <a:pt x="48" y="2"/>
                      <a:pt x="42" y="0"/>
                      <a:pt x="37" y="3"/>
                    </a:cubicBezTo>
                    <a:cubicBezTo>
                      <a:pt x="33" y="5"/>
                      <a:pt x="31" y="10"/>
                      <a:pt x="33" y="15"/>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7" name="Google Shape;337;p9"/>
            <p:cNvGrpSpPr/>
            <p:nvPr/>
          </p:nvGrpSpPr>
          <p:grpSpPr>
            <a:xfrm rot="-1767078">
              <a:off x="-131478" y="566453"/>
              <a:ext cx="698504" cy="778325"/>
              <a:chOff x="5431538" y="3074425"/>
              <a:chExt cx="485775" cy="541338"/>
            </a:xfrm>
          </p:grpSpPr>
          <p:sp>
            <p:nvSpPr>
              <p:cNvPr id="338" name="Google Shape;338;p9"/>
              <p:cNvSpPr/>
              <p:nvPr/>
            </p:nvSpPr>
            <p:spPr>
              <a:xfrm>
                <a:off x="5431538" y="3074425"/>
                <a:ext cx="485775" cy="541338"/>
              </a:xfrm>
              <a:custGeom>
                <a:avLst/>
                <a:gdLst/>
                <a:ahLst/>
                <a:cxnLst/>
                <a:rect l="l" t="t" r="r" b="b"/>
                <a:pathLst>
                  <a:path w="187" h="208" extrusionOk="0">
                    <a:moveTo>
                      <a:pt x="187" y="99"/>
                    </a:moveTo>
                    <a:cubicBezTo>
                      <a:pt x="147" y="0"/>
                      <a:pt x="147" y="0"/>
                      <a:pt x="147" y="0"/>
                    </a:cubicBezTo>
                    <a:cubicBezTo>
                      <a:pt x="0" y="61"/>
                      <a:pt x="0" y="61"/>
                      <a:pt x="0" y="61"/>
                    </a:cubicBezTo>
                    <a:cubicBezTo>
                      <a:pt x="60" y="208"/>
                      <a:pt x="60" y="208"/>
                      <a:pt x="60" y="208"/>
                    </a:cubicBezTo>
                    <a:cubicBezTo>
                      <a:pt x="158" y="168"/>
                      <a:pt x="158" y="168"/>
                      <a:pt x="158" y="168"/>
                    </a:cubicBezTo>
                    <a:cubicBezTo>
                      <a:pt x="158" y="168"/>
                      <a:pt x="186" y="103"/>
                      <a:pt x="187" y="9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9"/>
              <p:cNvSpPr/>
              <p:nvPr/>
            </p:nvSpPr>
            <p:spPr>
              <a:xfrm>
                <a:off x="5480750" y="3134750"/>
                <a:ext cx="319088" cy="141288"/>
              </a:xfrm>
              <a:custGeom>
                <a:avLst/>
                <a:gdLst/>
                <a:ahLst/>
                <a:cxnLst/>
                <a:rect l="l" t="t" r="r" b="b"/>
                <a:pathLst>
                  <a:path w="123" h="54" extrusionOk="0">
                    <a:moveTo>
                      <a:pt x="3" y="54"/>
                    </a:moveTo>
                    <a:cubicBezTo>
                      <a:pt x="2" y="54"/>
                      <a:pt x="1" y="53"/>
                      <a:pt x="1" y="52"/>
                    </a:cubicBezTo>
                    <a:cubicBezTo>
                      <a:pt x="0" y="51"/>
                      <a:pt x="1" y="49"/>
                      <a:pt x="2" y="49"/>
                    </a:cubicBezTo>
                    <a:cubicBezTo>
                      <a:pt x="119" y="1"/>
                      <a:pt x="119" y="1"/>
                      <a:pt x="119" y="1"/>
                    </a:cubicBezTo>
                    <a:cubicBezTo>
                      <a:pt x="121" y="0"/>
                      <a:pt x="122" y="1"/>
                      <a:pt x="123" y="3"/>
                    </a:cubicBezTo>
                    <a:cubicBezTo>
                      <a:pt x="123" y="4"/>
                      <a:pt x="123" y="6"/>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9"/>
              <p:cNvSpPr/>
              <p:nvPr/>
            </p:nvSpPr>
            <p:spPr>
              <a:xfrm>
                <a:off x="5501388" y="3195075"/>
                <a:ext cx="322263" cy="139700"/>
              </a:xfrm>
              <a:custGeom>
                <a:avLst/>
                <a:gdLst/>
                <a:ahLst/>
                <a:cxnLst/>
                <a:rect l="l" t="t" r="r" b="b"/>
                <a:pathLst>
                  <a:path w="124" h="54" extrusionOk="0">
                    <a:moveTo>
                      <a:pt x="3" y="54"/>
                    </a:moveTo>
                    <a:cubicBezTo>
                      <a:pt x="2" y="54"/>
                      <a:pt x="1" y="53"/>
                      <a:pt x="1" y="52"/>
                    </a:cubicBezTo>
                    <a:cubicBezTo>
                      <a:pt x="0" y="51"/>
                      <a:pt x="1" y="49"/>
                      <a:pt x="2" y="48"/>
                    </a:cubicBezTo>
                    <a:cubicBezTo>
                      <a:pt x="120" y="1"/>
                      <a:pt x="120" y="1"/>
                      <a:pt x="120" y="1"/>
                    </a:cubicBezTo>
                    <a:cubicBezTo>
                      <a:pt x="121" y="0"/>
                      <a:pt x="123" y="1"/>
                      <a:pt x="123" y="2"/>
                    </a:cubicBezTo>
                    <a:cubicBezTo>
                      <a:pt x="124" y="4"/>
                      <a:pt x="123" y="5"/>
                      <a:pt x="122" y="6"/>
                    </a:cubicBezTo>
                    <a:cubicBezTo>
                      <a:pt x="4" y="53"/>
                      <a:pt x="4" y="53"/>
                      <a:pt x="4" y="53"/>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9"/>
              <p:cNvSpPr/>
              <p:nvPr/>
            </p:nvSpPr>
            <p:spPr>
              <a:xfrm>
                <a:off x="5526788" y="3253813"/>
                <a:ext cx="322263" cy="138113"/>
              </a:xfrm>
              <a:custGeom>
                <a:avLst/>
                <a:gdLst/>
                <a:ahLst/>
                <a:cxnLst/>
                <a:rect l="l" t="t" r="r" b="b"/>
                <a:pathLst>
                  <a:path w="124" h="53" extrusionOk="0">
                    <a:moveTo>
                      <a:pt x="3" y="53"/>
                    </a:moveTo>
                    <a:cubicBezTo>
                      <a:pt x="2" y="53"/>
                      <a:pt x="1" y="53"/>
                      <a:pt x="1" y="52"/>
                    </a:cubicBezTo>
                    <a:cubicBezTo>
                      <a:pt x="0" y="50"/>
                      <a:pt x="1" y="49"/>
                      <a:pt x="2" y="48"/>
                    </a:cubicBezTo>
                    <a:cubicBezTo>
                      <a:pt x="120" y="0"/>
                      <a:pt x="120" y="0"/>
                      <a:pt x="120" y="0"/>
                    </a:cubicBezTo>
                    <a:cubicBezTo>
                      <a:pt x="121" y="0"/>
                      <a:pt x="122" y="0"/>
                      <a:pt x="123" y="2"/>
                    </a:cubicBezTo>
                    <a:cubicBezTo>
                      <a:pt x="124" y="3"/>
                      <a:pt x="123" y="5"/>
                      <a:pt x="122" y="5"/>
                    </a:cubicBezTo>
                    <a:cubicBezTo>
                      <a:pt x="4" y="53"/>
                      <a:pt x="4" y="53"/>
                      <a:pt x="4" y="53"/>
                    </a:cubicBezTo>
                    <a:lnTo>
                      <a:pt x="3" y="5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9"/>
              <p:cNvSpPr/>
              <p:nvPr/>
            </p:nvSpPr>
            <p:spPr>
              <a:xfrm>
                <a:off x="5553775" y="3314138"/>
                <a:ext cx="319088" cy="141288"/>
              </a:xfrm>
              <a:custGeom>
                <a:avLst/>
                <a:gdLst/>
                <a:ahLst/>
                <a:cxnLst/>
                <a:rect l="l" t="t" r="r" b="b"/>
                <a:pathLst>
                  <a:path w="123" h="54" extrusionOk="0">
                    <a:moveTo>
                      <a:pt x="3" y="54"/>
                    </a:moveTo>
                    <a:cubicBezTo>
                      <a:pt x="2" y="54"/>
                      <a:pt x="1" y="53"/>
                      <a:pt x="0" y="52"/>
                    </a:cubicBezTo>
                    <a:cubicBezTo>
                      <a:pt x="0" y="51"/>
                      <a:pt x="0" y="49"/>
                      <a:pt x="2" y="49"/>
                    </a:cubicBezTo>
                    <a:cubicBezTo>
                      <a:pt x="119" y="1"/>
                      <a:pt x="119" y="1"/>
                      <a:pt x="119" y="1"/>
                    </a:cubicBezTo>
                    <a:cubicBezTo>
                      <a:pt x="120" y="0"/>
                      <a:pt x="122" y="1"/>
                      <a:pt x="123" y="2"/>
                    </a:cubicBezTo>
                    <a:cubicBezTo>
                      <a:pt x="123" y="4"/>
                      <a:pt x="122" y="5"/>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9"/>
              <p:cNvSpPr/>
              <p:nvPr/>
            </p:nvSpPr>
            <p:spPr>
              <a:xfrm>
                <a:off x="5579175" y="3420500"/>
                <a:ext cx="217488" cy="100013"/>
              </a:xfrm>
              <a:custGeom>
                <a:avLst/>
                <a:gdLst/>
                <a:ahLst/>
                <a:cxnLst/>
                <a:rect l="l" t="t" r="r" b="b"/>
                <a:pathLst>
                  <a:path w="84" h="38" extrusionOk="0">
                    <a:moveTo>
                      <a:pt x="3" y="38"/>
                    </a:moveTo>
                    <a:cubicBezTo>
                      <a:pt x="2" y="38"/>
                      <a:pt x="1" y="37"/>
                      <a:pt x="1" y="36"/>
                    </a:cubicBezTo>
                    <a:cubicBezTo>
                      <a:pt x="0" y="34"/>
                      <a:pt x="1" y="33"/>
                      <a:pt x="2" y="32"/>
                    </a:cubicBezTo>
                    <a:cubicBezTo>
                      <a:pt x="80" y="1"/>
                      <a:pt x="80" y="1"/>
                      <a:pt x="80" y="1"/>
                    </a:cubicBezTo>
                    <a:cubicBezTo>
                      <a:pt x="81" y="0"/>
                      <a:pt x="83" y="1"/>
                      <a:pt x="83" y="2"/>
                    </a:cubicBezTo>
                    <a:cubicBezTo>
                      <a:pt x="84" y="4"/>
                      <a:pt x="83" y="5"/>
                      <a:pt x="82" y="6"/>
                    </a:cubicBezTo>
                    <a:cubicBezTo>
                      <a:pt x="4" y="37"/>
                      <a:pt x="4" y="37"/>
                      <a:pt x="4" y="37"/>
                    </a:cubicBezTo>
                    <a:cubicBezTo>
                      <a:pt x="3" y="38"/>
                      <a:pt x="3" y="38"/>
                      <a:pt x="3" y="38"/>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9"/>
              <p:cNvSpPr/>
              <p:nvPr/>
            </p:nvSpPr>
            <p:spPr>
              <a:xfrm>
                <a:off x="5790313" y="3333188"/>
                <a:ext cx="127000" cy="179388"/>
              </a:xfrm>
              <a:custGeom>
                <a:avLst/>
                <a:gdLst/>
                <a:ahLst/>
                <a:cxnLst/>
                <a:rect l="l" t="t" r="r" b="b"/>
                <a:pathLst>
                  <a:path w="49" h="69" extrusionOk="0">
                    <a:moveTo>
                      <a:pt x="49" y="0"/>
                    </a:moveTo>
                    <a:cubicBezTo>
                      <a:pt x="0" y="20"/>
                      <a:pt x="0" y="20"/>
                      <a:pt x="0" y="20"/>
                    </a:cubicBezTo>
                    <a:cubicBezTo>
                      <a:pt x="20" y="69"/>
                      <a:pt x="20" y="69"/>
                      <a:pt x="20" y="69"/>
                    </a:cubicBezTo>
                    <a:cubicBezTo>
                      <a:pt x="20" y="69"/>
                      <a:pt x="20" y="69"/>
                      <a:pt x="20" y="69"/>
                    </a:cubicBezTo>
                    <a:cubicBezTo>
                      <a:pt x="49" y="0"/>
                      <a:pt x="49" y="0"/>
                      <a:pt x="4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45" name="Google Shape;345;p9"/>
            <p:cNvSpPr/>
            <p:nvPr/>
          </p:nvSpPr>
          <p:spPr>
            <a:xfrm>
              <a:off x="297750" y="-81000"/>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9"/>
            <p:cNvSpPr/>
            <p:nvPr/>
          </p:nvSpPr>
          <p:spPr>
            <a:xfrm rot="-1851069">
              <a:off x="8635999" y="4787913"/>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7"/>
        <p:cNvGrpSpPr/>
        <p:nvPr/>
      </p:nvGrpSpPr>
      <p:grpSpPr>
        <a:xfrm>
          <a:off x="0" y="0"/>
          <a:ext cx="0" cy="0"/>
          <a:chOff x="0" y="0"/>
          <a:chExt cx="0" cy="0"/>
        </a:xfrm>
      </p:grpSpPr>
      <p:sp>
        <p:nvSpPr>
          <p:cNvPr id="348" name="Google Shape;348;p10"/>
          <p:cNvSpPr>
            <a:spLocks noGrp="1"/>
          </p:cNvSpPr>
          <p:nvPr>
            <p:ph type="pic" idx="2"/>
          </p:nvPr>
        </p:nvSpPr>
        <p:spPr>
          <a:xfrm>
            <a:off x="25" y="0"/>
            <a:ext cx="9144000" cy="5143500"/>
          </a:xfrm>
          <a:prstGeom prst="rect">
            <a:avLst/>
          </a:prstGeom>
          <a:noFill/>
          <a:ln>
            <a:noFill/>
          </a:ln>
        </p:spPr>
      </p:sp>
      <p:sp>
        <p:nvSpPr>
          <p:cNvPr id="349" name="Google Shape;349;p10"/>
          <p:cNvSpPr txBox="1">
            <a:spLocks noGrp="1"/>
          </p:cNvSpPr>
          <p:nvPr>
            <p:ph type="title"/>
          </p:nvPr>
        </p:nvSpPr>
        <p:spPr>
          <a:xfrm>
            <a:off x="1330350" y="4038825"/>
            <a:ext cx="6483300" cy="565200"/>
          </a:xfrm>
          <a:prstGeom prst="rect">
            <a:avLst/>
          </a:prstGeom>
          <a:noFill/>
          <a:ln>
            <a:noFill/>
          </a:ln>
        </p:spPr>
        <p:txBody>
          <a:bodyPr spcFirstLastPara="1" wrap="square" lIns="91425" tIns="91425" rIns="91425" bIns="91425" anchor="b" anchorCtr="0">
            <a:noAutofit/>
          </a:bodyPr>
          <a:lstStyle>
            <a:lvl1pPr lvl="0" algn="ctr" rtl="0">
              <a:lnSpc>
                <a:spcPct val="115000"/>
              </a:lnSpc>
              <a:spcBef>
                <a:spcPts val="0"/>
              </a:spcBef>
              <a:spcAft>
                <a:spcPts val="0"/>
              </a:spcAft>
              <a:buSzPts val="3200"/>
              <a:buNone/>
              <a:defRPr sz="2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974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Nunito Black"/>
              <a:buNone/>
              <a:defRPr sz="3200">
                <a:solidFill>
                  <a:schemeClr val="dk1"/>
                </a:solidFill>
                <a:latin typeface="Nunito Black"/>
                <a:ea typeface="Nunito Black"/>
                <a:cs typeface="Nunito Black"/>
                <a:sym typeface="Nunito Black"/>
              </a:defRPr>
            </a:lvl1pPr>
            <a:lvl2pPr lvl="1" rtl="0">
              <a:spcBef>
                <a:spcPts val="0"/>
              </a:spcBef>
              <a:spcAft>
                <a:spcPts val="0"/>
              </a:spcAft>
              <a:buClr>
                <a:schemeClr val="dk1"/>
              </a:buClr>
              <a:buSzPts val="3200"/>
              <a:buFont typeface="Nunito Black"/>
              <a:buNone/>
              <a:defRPr sz="3200">
                <a:solidFill>
                  <a:schemeClr val="dk1"/>
                </a:solidFill>
                <a:latin typeface="Nunito Black"/>
                <a:ea typeface="Nunito Black"/>
                <a:cs typeface="Nunito Black"/>
                <a:sym typeface="Nunito Black"/>
              </a:defRPr>
            </a:lvl2pPr>
            <a:lvl3pPr lvl="2" rtl="0">
              <a:spcBef>
                <a:spcPts val="0"/>
              </a:spcBef>
              <a:spcAft>
                <a:spcPts val="0"/>
              </a:spcAft>
              <a:buClr>
                <a:schemeClr val="dk1"/>
              </a:buClr>
              <a:buSzPts val="3200"/>
              <a:buFont typeface="Nunito Black"/>
              <a:buNone/>
              <a:defRPr sz="3200">
                <a:solidFill>
                  <a:schemeClr val="dk1"/>
                </a:solidFill>
                <a:latin typeface="Nunito Black"/>
                <a:ea typeface="Nunito Black"/>
                <a:cs typeface="Nunito Black"/>
                <a:sym typeface="Nunito Black"/>
              </a:defRPr>
            </a:lvl3pPr>
            <a:lvl4pPr lvl="3" rtl="0">
              <a:spcBef>
                <a:spcPts val="0"/>
              </a:spcBef>
              <a:spcAft>
                <a:spcPts val="0"/>
              </a:spcAft>
              <a:buClr>
                <a:schemeClr val="dk1"/>
              </a:buClr>
              <a:buSzPts val="3200"/>
              <a:buFont typeface="Nunito Black"/>
              <a:buNone/>
              <a:defRPr sz="3200">
                <a:solidFill>
                  <a:schemeClr val="dk1"/>
                </a:solidFill>
                <a:latin typeface="Nunito Black"/>
                <a:ea typeface="Nunito Black"/>
                <a:cs typeface="Nunito Black"/>
                <a:sym typeface="Nunito Black"/>
              </a:defRPr>
            </a:lvl4pPr>
            <a:lvl5pPr lvl="4" rtl="0">
              <a:spcBef>
                <a:spcPts val="0"/>
              </a:spcBef>
              <a:spcAft>
                <a:spcPts val="0"/>
              </a:spcAft>
              <a:buClr>
                <a:schemeClr val="dk1"/>
              </a:buClr>
              <a:buSzPts val="3200"/>
              <a:buFont typeface="Nunito Black"/>
              <a:buNone/>
              <a:defRPr sz="3200">
                <a:solidFill>
                  <a:schemeClr val="dk1"/>
                </a:solidFill>
                <a:latin typeface="Nunito Black"/>
                <a:ea typeface="Nunito Black"/>
                <a:cs typeface="Nunito Black"/>
                <a:sym typeface="Nunito Black"/>
              </a:defRPr>
            </a:lvl5pPr>
            <a:lvl6pPr lvl="5" rtl="0">
              <a:spcBef>
                <a:spcPts val="0"/>
              </a:spcBef>
              <a:spcAft>
                <a:spcPts val="0"/>
              </a:spcAft>
              <a:buClr>
                <a:schemeClr val="dk1"/>
              </a:buClr>
              <a:buSzPts val="3200"/>
              <a:buFont typeface="Nunito Black"/>
              <a:buNone/>
              <a:defRPr sz="3200">
                <a:solidFill>
                  <a:schemeClr val="dk1"/>
                </a:solidFill>
                <a:latin typeface="Nunito Black"/>
                <a:ea typeface="Nunito Black"/>
                <a:cs typeface="Nunito Black"/>
                <a:sym typeface="Nunito Black"/>
              </a:defRPr>
            </a:lvl6pPr>
            <a:lvl7pPr lvl="6" rtl="0">
              <a:spcBef>
                <a:spcPts val="0"/>
              </a:spcBef>
              <a:spcAft>
                <a:spcPts val="0"/>
              </a:spcAft>
              <a:buClr>
                <a:schemeClr val="dk1"/>
              </a:buClr>
              <a:buSzPts val="3200"/>
              <a:buFont typeface="Nunito Black"/>
              <a:buNone/>
              <a:defRPr sz="3200">
                <a:solidFill>
                  <a:schemeClr val="dk1"/>
                </a:solidFill>
                <a:latin typeface="Nunito Black"/>
                <a:ea typeface="Nunito Black"/>
                <a:cs typeface="Nunito Black"/>
                <a:sym typeface="Nunito Black"/>
              </a:defRPr>
            </a:lvl7pPr>
            <a:lvl8pPr lvl="7" rtl="0">
              <a:spcBef>
                <a:spcPts val="0"/>
              </a:spcBef>
              <a:spcAft>
                <a:spcPts val="0"/>
              </a:spcAft>
              <a:buClr>
                <a:schemeClr val="dk1"/>
              </a:buClr>
              <a:buSzPts val="3200"/>
              <a:buFont typeface="Nunito Black"/>
              <a:buNone/>
              <a:defRPr sz="3200">
                <a:solidFill>
                  <a:schemeClr val="dk1"/>
                </a:solidFill>
                <a:latin typeface="Nunito Black"/>
                <a:ea typeface="Nunito Black"/>
                <a:cs typeface="Nunito Black"/>
                <a:sym typeface="Nunito Black"/>
              </a:defRPr>
            </a:lvl8pPr>
            <a:lvl9pPr lvl="8" rtl="0">
              <a:spcBef>
                <a:spcPts val="0"/>
              </a:spcBef>
              <a:spcAft>
                <a:spcPts val="0"/>
              </a:spcAft>
              <a:buClr>
                <a:schemeClr val="dk1"/>
              </a:buClr>
              <a:buSzPts val="3200"/>
              <a:buFont typeface="Nunito Black"/>
              <a:buNone/>
              <a:defRPr sz="3200">
                <a:solidFill>
                  <a:schemeClr val="dk1"/>
                </a:solidFill>
                <a:latin typeface="Nunito Black"/>
                <a:ea typeface="Nunito Black"/>
                <a:cs typeface="Nunito Black"/>
                <a:sym typeface="Nunito Black"/>
              </a:defRPr>
            </a:lvl9pPr>
          </a:lstStyle>
          <a:p>
            <a:endParaRPr/>
          </a:p>
        </p:txBody>
      </p:sp>
      <p:sp>
        <p:nvSpPr>
          <p:cNvPr id="7" name="Google Shape;7;p1"/>
          <p:cNvSpPr txBox="1">
            <a:spLocks noGrp="1"/>
          </p:cNvSpPr>
          <p:nvPr>
            <p:ph type="body" idx="1"/>
          </p:nvPr>
        </p:nvSpPr>
        <p:spPr>
          <a:xfrm>
            <a:off x="713225" y="13048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17"/>
        <p:cNvGrpSpPr/>
        <p:nvPr/>
      </p:nvGrpSpPr>
      <p:grpSpPr>
        <a:xfrm>
          <a:off x="0" y="0"/>
          <a:ext cx="0" cy="0"/>
          <a:chOff x="0" y="0"/>
          <a:chExt cx="0" cy="0"/>
        </a:xfrm>
      </p:grpSpPr>
      <p:sp>
        <p:nvSpPr>
          <p:cNvPr id="818" name="Google Shape;818;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819" name="Google Shape;819;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microsoft.com/office/2018/10/relationships/comments" Target="../comments/modernComment_105_0.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26"/>
        <p:cNvGrpSpPr/>
        <p:nvPr/>
      </p:nvGrpSpPr>
      <p:grpSpPr>
        <a:xfrm>
          <a:off x="0" y="0"/>
          <a:ext cx="0" cy="0"/>
          <a:chOff x="0" y="0"/>
          <a:chExt cx="0" cy="0"/>
        </a:xfrm>
      </p:grpSpPr>
      <p:sp>
        <p:nvSpPr>
          <p:cNvPr id="828" name="Google Shape;828;p27"/>
          <p:cNvSpPr txBox="1">
            <a:spLocks noGrp="1"/>
          </p:cNvSpPr>
          <p:nvPr>
            <p:ph type="ctrTitle"/>
          </p:nvPr>
        </p:nvSpPr>
        <p:spPr>
          <a:xfrm>
            <a:off x="839200" y="1179825"/>
            <a:ext cx="4811100" cy="2180400"/>
          </a:xfrm>
          <a:prstGeom prst="rect">
            <a:avLst/>
          </a:prstGeom>
        </p:spPr>
        <p:txBody>
          <a:bodyPr spcFirstLastPara="1" wrap="square" lIns="91425" tIns="91425" rIns="91425" bIns="91425" anchor="b" anchorCtr="0">
            <a:noAutofit/>
          </a:bodyPr>
          <a:lstStyle/>
          <a:p>
            <a:r>
              <a:rPr lang="en"/>
              <a:t>CS 4604 Grade Distribution Database </a:t>
            </a:r>
          </a:p>
        </p:txBody>
      </p:sp>
      <p:sp>
        <p:nvSpPr>
          <p:cNvPr id="829" name="Google Shape;829;p27"/>
          <p:cNvSpPr txBox="1">
            <a:spLocks noGrp="1"/>
          </p:cNvSpPr>
          <p:nvPr>
            <p:ph type="subTitle" idx="1"/>
          </p:nvPr>
        </p:nvSpPr>
        <p:spPr>
          <a:xfrm>
            <a:off x="839200" y="3360248"/>
            <a:ext cx="4811100" cy="393600"/>
          </a:xfrm>
          <a:prstGeom prst="rect">
            <a:avLst/>
          </a:prstGeom>
        </p:spPr>
        <p:txBody>
          <a:bodyPr spcFirstLastPara="1" wrap="square" lIns="91425" tIns="91425" rIns="91425" bIns="91425" anchor="t" anchorCtr="0">
            <a:noAutofit/>
          </a:bodyPr>
          <a:lstStyle/>
          <a:p>
            <a:pPr marL="0" indent="0"/>
            <a:r>
              <a:rPr lang="en"/>
              <a:t>By: Eugene Min, Jordan Teaford, Kevin Chen, Adalia Truong</a:t>
            </a:r>
          </a:p>
          <a:p>
            <a:pPr marL="0" indent="0">
              <a:lnSpc>
                <a:spcPct val="114999"/>
              </a:lnSpc>
            </a:pPr>
            <a:endParaRPr lang="en"/>
          </a:p>
        </p:txBody>
      </p:sp>
      <p:grpSp>
        <p:nvGrpSpPr>
          <p:cNvPr id="831" name="Google Shape;831;p27"/>
          <p:cNvGrpSpPr/>
          <p:nvPr/>
        </p:nvGrpSpPr>
        <p:grpSpPr>
          <a:xfrm>
            <a:off x="5116158" y="1211987"/>
            <a:ext cx="3912681" cy="4356485"/>
            <a:chOff x="5116158" y="1211987"/>
            <a:chExt cx="3912681" cy="4356485"/>
          </a:xfrm>
        </p:grpSpPr>
        <p:grpSp>
          <p:nvGrpSpPr>
            <p:cNvPr id="832" name="Google Shape;832;p27"/>
            <p:cNvGrpSpPr/>
            <p:nvPr/>
          </p:nvGrpSpPr>
          <p:grpSpPr>
            <a:xfrm>
              <a:off x="5116158" y="1211987"/>
              <a:ext cx="3912681" cy="4356485"/>
              <a:chOff x="5116158" y="1211987"/>
              <a:chExt cx="3912681" cy="4356485"/>
            </a:xfrm>
          </p:grpSpPr>
          <p:grpSp>
            <p:nvGrpSpPr>
              <p:cNvPr id="833" name="Google Shape;833;p27"/>
              <p:cNvGrpSpPr/>
              <p:nvPr/>
            </p:nvGrpSpPr>
            <p:grpSpPr>
              <a:xfrm>
                <a:off x="6589856" y="3409662"/>
                <a:ext cx="2438983" cy="2158810"/>
                <a:chOff x="6589856" y="3409662"/>
                <a:chExt cx="2438983" cy="2158810"/>
              </a:xfrm>
            </p:grpSpPr>
            <p:sp>
              <p:nvSpPr>
                <p:cNvPr id="834" name="Google Shape;834;p27"/>
                <p:cNvSpPr/>
                <p:nvPr/>
              </p:nvSpPr>
              <p:spPr>
                <a:xfrm rot="-4170570">
                  <a:off x="7398034" y="3755709"/>
                  <a:ext cx="734114" cy="1660307"/>
                </a:xfrm>
                <a:custGeom>
                  <a:avLst/>
                  <a:gdLst/>
                  <a:ahLst/>
                  <a:cxnLst/>
                  <a:rect l="l" t="t" r="r" b="b"/>
                  <a:pathLst>
                    <a:path w="170" h="385" extrusionOk="0">
                      <a:moveTo>
                        <a:pt x="7" y="251"/>
                      </a:moveTo>
                      <a:cubicBezTo>
                        <a:pt x="0" y="385"/>
                        <a:pt x="0" y="385"/>
                        <a:pt x="0" y="385"/>
                      </a:cubicBezTo>
                      <a:cubicBezTo>
                        <a:pt x="164" y="128"/>
                        <a:pt x="164" y="128"/>
                        <a:pt x="164" y="128"/>
                      </a:cubicBezTo>
                      <a:cubicBezTo>
                        <a:pt x="170" y="4"/>
                        <a:pt x="170" y="4"/>
                        <a:pt x="170" y="4"/>
                      </a:cubicBezTo>
                      <a:cubicBezTo>
                        <a:pt x="170" y="1"/>
                        <a:pt x="167" y="0"/>
                        <a:pt x="165" y="2"/>
                      </a:cubicBezTo>
                      <a:lnTo>
                        <a:pt x="7" y="25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27"/>
                <p:cNvSpPr/>
                <p:nvPr/>
              </p:nvSpPr>
              <p:spPr>
                <a:xfrm rot="-4170570">
                  <a:off x="7170606" y="3826193"/>
                  <a:ext cx="907775" cy="1768186"/>
                </a:xfrm>
                <a:custGeom>
                  <a:avLst/>
                  <a:gdLst/>
                  <a:ahLst/>
                  <a:cxnLst/>
                  <a:rect l="l" t="t" r="r" b="b"/>
                  <a:pathLst>
                    <a:path w="211" h="410" extrusionOk="0">
                      <a:moveTo>
                        <a:pt x="0" y="254"/>
                      </a:moveTo>
                      <a:cubicBezTo>
                        <a:pt x="47" y="410"/>
                        <a:pt x="47" y="410"/>
                        <a:pt x="47" y="410"/>
                      </a:cubicBezTo>
                      <a:cubicBezTo>
                        <a:pt x="211" y="153"/>
                        <a:pt x="211" y="153"/>
                        <a:pt x="211" y="153"/>
                      </a:cubicBezTo>
                      <a:cubicBezTo>
                        <a:pt x="166" y="3"/>
                        <a:pt x="166" y="3"/>
                        <a:pt x="166" y="3"/>
                      </a:cubicBezTo>
                      <a:cubicBezTo>
                        <a:pt x="165" y="1"/>
                        <a:pt x="162" y="0"/>
                        <a:pt x="161" y="2"/>
                      </a:cubicBezTo>
                      <a:lnTo>
                        <a:pt x="0" y="25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27"/>
                <p:cNvSpPr/>
                <p:nvPr/>
              </p:nvSpPr>
              <p:spPr>
                <a:xfrm rot="-4170570">
                  <a:off x="7296641" y="3799265"/>
                  <a:ext cx="763056" cy="1707669"/>
                </a:xfrm>
                <a:custGeom>
                  <a:avLst/>
                  <a:gdLst/>
                  <a:ahLst/>
                  <a:cxnLst/>
                  <a:rect l="l" t="t" r="r" b="b"/>
                  <a:pathLst>
                    <a:path w="177" h="396" extrusionOk="0">
                      <a:moveTo>
                        <a:pt x="0" y="252"/>
                      </a:moveTo>
                      <a:cubicBezTo>
                        <a:pt x="13" y="396"/>
                        <a:pt x="13" y="396"/>
                        <a:pt x="13" y="396"/>
                      </a:cubicBezTo>
                      <a:cubicBezTo>
                        <a:pt x="177" y="139"/>
                        <a:pt x="177" y="139"/>
                        <a:pt x="177" y="139"/>
                      </a:cubicBezTo>
                      <a:cubicBezTo>
                        <a:pt x="164" y="3"/>
                        <a:pt x="164" y="3"/>
                        <a:pt x="164" y="3"/>
                      </a:cubicBezTo>
                      <a:cubicBezTo>
                        <a:pt x="164" y="1"/>
                        <a:pt x="160" y="0"/>
                        <a:pt x="159" y="2"/>
                      </a:cubicBezTo>
                      <a:lnTo>
                        <a:pt x="0" y="25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27"/>
                <p:cNvSpPr/>
                <p:nvPr/>
              </p:nvSpPr>
              <p:spPr>
                <a:xfrm rot="-4170570">
                  <a:off x="7427170" y="3703129"/>
                  <a:ext cx="1199841" cy="1362977"/>
                </a:xfrm>
                <a:custGeom>
                  <a:avLst/>
                  <a:gdLst/>
                  <a:ahLst/>
                  <a:cxnLst/>
                  <a:rect l="l" t="t" r="r" b="b"/>
                  <a:pathLst>
                    <a:path w="278" h="316" extrusionOk="0">
                      <a:moveTo>
                        <a:pt x="118" y="254"/>
                      </a:moveTo>
                      <a:cubicBezTo>
                        <a:pt x="0" y="316"/>
                        <a:pt x="0" y="316"/>
                        <a:pt x="0" y="316"/>
                      </a:cubicBezTo>
                      <a:cubicBezTo>
                        <a:pt x="163" y="59"/>
                        <a:pt x="163" y="59"/>
                        <a:pt x="163" y="59"/>
                      </a:cubicBezTo>
                      <a:cubicBezTo>
                        <a:pt x="273" y="1"/>
                        <a:pt x="273" y="1"/>
                        <a:pt x="273" y="1"/>
                      </a:cubicBezTo>
                      <a:cubicBezTo>
                        <a:pt x="276" y="0"/>
                        <a:pt x="278" y="3"/>
                        <a:pt x="277" y="5"/>
                      </a:cubicBezTo>
                      <a:lnTo>
                        <a:pt x="118" y="25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27"/>
                <p:cNvSpPr/>
                <p:nvPr/>
              </p:nvSpPr>
              <p:spPr>
                <a:xfrm rot="-4170570">
                  <a:off x="7487923" y="3680637"/>
                  <a:ext cx="1391921" cy="1207735"/>
                </a:xfrm>
                <a:custGeom>
                  <a:avLst/>
                  <a:gdLst/>
                  <a:ahLst/>
                  <a:cxnLst/>
                  <a:rect l="l" t="t" r="r" b="b"/>
                  <a:pathLst>
                    <a:path w="323" h="280" extrusionOk="0">
                      <a:moveTo>
                        <a:pt x="161" y="257"/>
                      </a:moveTo>
                      <a:cubicBezTo>
                        <a:pt x="0" y="280"/>
                        <a:pt x="0" y="280"/>
                        <a:pt x="0" y="280"/>
                      </a:cubicBezTo>
                      <a:cubicBezTo>
                        <a:pt x="164" y="23"/>
                        <a:pt x="164" y="23"/>
                        <a:pt x="164" y="23"/>
                      </a:cubicBezTo>
                      <a:cubicBezTo>
                        <a:pt x="319" y="1"/>
                        <a:pt x="319" y="1"/>
                        <a:pt x="319" y="1"/>
                      </a:cubicBezTo>
                      <a:cubicBezTo>
                        <a:pt x="321" y="0"/>
                        <a:pt x="323" y="3"/>
                        <a:pt x="321" y="5"/>
                      </a:cubicBezTo>
                      <a:lnTo>
                        <a:pt x="161" y="25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27"/>
                <p:cNvSpPr/>
                <p:nvPr/>
              </p:nvSpPr>
              <p:spPr>
                <a:xfrm rot="-4170570">
                  <a:off x="7479947" y="3669144"/>
                  <a:ext cx="1276148" cy="1305090"/>
                </a:xfrm>
                <a:custGeom>
                  <a:avLst/>
                  <a:gdLst/>
                  <a:ahLst/>
                  <a:cxnLst/>
                  <a:rect l="l" t="t" r="r" b="b"/>
                  <a:pathLst>
                    <a:path w="296" h="303" extrusionOk="0">
                      <a:moveTo>
                        <a:pt x="136" y="255"/>
                      </a:moveTo>
                      <a:cubicBezTo>
                        <a:pt x="0" y="303"/>
                        <a:pt x="0" y="303"/>
                        <a:pt x="0" y="303"/>
                      </a:cubicBezTo>
                      <a:cubicBezTo>
                        <a:pt x="164" y="46"/>
                        <a:pt x="164" y="46"/>
                        <a:pt x="164" y="46"/>
                      </a:cubicBezTo>
                      <a:cubicBezTo>
                        <a:pt x="292" y="1"/>
                        <a:pt x="292" y="1"/>
                        <a:pt x="292" y="1"/>
                      </a:cubicBezTo>
                      <a:cubicBezTo>
                        <a:pt x="294" y="0"/>
                        <a:pt x="296" y="2"/>
                        <a:pt x="295" y="4"/>
                      </a:cubicBezTo>
                      <a:lnTo>
                        <a:pt x="136" y="25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27"/>
                <p:cNvSpPr/>
                <p:nvPr/>
              </p:nvSpPr>
              <p:spPr>
                <a:xfrm rot="-4170570">
                  <a:off x="7524646" y="3726524"/>
                  <a:ext cx="1452439" cy="1118273"/>
                </a:xfrm>
                <a:custGeom>
                  <a:avLst/>
                  <a:gdLst/>
                  <a:ahLst/>
                  <a:cxnLst/>
                  <a:rect l="l" t="t" r="r" b="b"/>
                  <a:pathLst>
                    <a:path w="552" h="425" extrusionOk="0">
                      <a:moveTo>
                        <a:pt x="283" y="425"/>
                      </a:moveTo>
                      <a:lnTo>
                        <a:pt x="0" y="420"/>
                      </a:lnTo>
                      <a:lnTo>
                        <a:pt x="267" y="0"/>
                      </a:lnTo>
                      <a:lnTo>
                        <a:pt x="552" y="4"/>
                      </a:lnTo>
                      <a:lnTo>
                        <a:pt x="283" y="42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27"/>
                <p:cNvSpPr/>
                <p:nvPr/>
              </p:nvSpPr>
              <p:spPr>
                <a:xfrm rot="-4170570">
                  <a:off x="7088605" y="3885936"/>
                  <a:ext cx="1028812" cy="1778711"/>
                </a:xfrm>
                <a:custGeom>
                  <a:avLst/>
                  <a:gdLst/>
                  <a:ahLst/>
                  <a:cxnLst/>
                  <a:rect l="l" t="t" r="r" b="b"/>
                  <a:pathLst>
                    <a:path w="391" h="676" extrusionOk="0">
                      <a:moveTo>
                        <a:pt x="0" y="419"/>
                      </a:moveTo>
                      <a:lnTo>
                        <a:pt x="124" y="676"/>
                      </a:lnTo>
                      <a:lnTo>
                        <a:pt x="391" y="255"/>
                      </a:lnTo>
                      <a:lnTo>
                        <a:pt x="268" y="0"/>
                      </a:lnTo>
                      <a:lnTo>
                        <a:pt x="0" y="419"/>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27"/>
                <p:cNvSpPr/>
                <p:nvPr/>
              </p:nvSpPr>
              <p:spPr>
                <a:xfrm rot="-4170570">
                  <a:off x="7302146" y="3568635"/>
                  <a:ext cx="413104" cy="663070"/>
                </a:xfrm>
                <a:custGeom>
                  <a:avLst/>
                  <a:gdLst/>
                  <a:ahLst/>
                  <a:cxnLst/>
                  <a:rect l="l" t="t" r="r" b="b"/>
                  <a:pathLst>
                    <a:path w="96" h="154" extrusionOk="0">
                      <a:moveTo>
                        <a:pt x="0" y="154"/>
                      </a:moveTo>
                      <a:cubicBezTo>
                        <a:pt x="3" y="138"/>
                        <a:pt x="13" y="125"/>
                        <a:pt x="24" y="113"/>
                      </a:cubicBezTo>
                      <a:cubicBezTo>
                        <a:pt x="35" y="101"/>
                        <a:pt x="47" y="89"/>
                        <a:pt x="55" y="75"/>
                      </a:cubicBezTo>
                      <a:cubicBezTo>
                        <a:pt x="69" y="53"/>
                        <a:pt x="70" y="24"/>
                        <a:pt x="60" y="0"/>
                      </a:cubicBezTo>
                      <a:cubicBezTo>
                        <a:pt x="66" y="7"/>
                        <a:pt x="74" y="15"/>
                        <a:pt x="80" y="23"/>
                      </a:cubicBezTo>
                      <a:cubicBezTo>
                        <a:pt x="85" y="15"/>
                        <a:pt x="91" y="9"/>
                        <a:pt x="96" y="1"/>
                      </a:cubicBezTo>
                      <a:cubicBezTo>
                        <a:pt x="96" y="18"/>
                        <a:pt x="94" y="34"/>
                        <a:pt x="90" y="51"/>
                      </a:cubicBezTo>
                      <a:cubicBezTo>
                        <a:pt x="87" y="67"/>
                        <a:pt x="81" y="83"/>
                        <a:pt x="70" y="95"/>
                      </a:cubicBezTo>
                      <a:cubicBezTo>
                        <a:pt x="50" y="117"/>
                        <a:pt x="11" y="127"/>
                        <a:pt x="0" y="154"/>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27"/>
                <p:cNvSpPr/>
                <p:nvPr/>
              </p:nvSpPr>
              <p:spPr>
                <a:xfrm rot="-4170570">
                  <a:off x="7618352" y="4087098"/>
                  <a:ext cx="849889" cy="1199841"/>
                </a:xfrm>
                <a:custGeom>
                  <a:avLst/>
                  <a:gdLst/>
                  <a:ahLst/>
                  <a:cxnLst/>
                  <a:rect l="l" t="t" r="r" b="b"/>
                  <a:pathLst>
                    <a:path w="323" h="456" extrusionOk="0">
                      <a:moveTo>
                        <a:pt x="56" y="456"/>
                      </a:moveTo>
                      <a:lnTo>
                        <a:pt x="0" y="421"/>
                      </a:lnTo>
                      <a:lnTo>
                        <a:pt x="267" y="0"/>
                      </a:lnTo>
                      <a:lnTo>
                        <a:pt x="323" y="36"/>
                      </a:lnTo>
                      <a:lnTo>
                        <a:pt x="56" y="4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44" name="Google Shape;844;p27"/>
              <p:cNvGrpSpPr/>
              <p:nvPr/>
            </p:nvGrpSpPr>
            <p:grpSpPr>
              <a:xfrm rot="-7917806">
                <a:off x="5252946" y="4096941"/>
                <a:ext cx="1144442" cy="877934"/>
                <a:chOff x="6729413" y="2840263"/>
                <a:chExt cx="742950" cy="569913"/>
              </a:xfrm>
            </p:grpSpPr>
            <p:sp>
              <p:nvSpPr>
                <p:cNvPr id="845" name="Google Shape;845;p27"/>
                <p:cNvSpPr/>
                <p:nvPr/>
              </p:nvSpPr>
              <p:spPr>
                <a:xfrm>
                  <a:off x="7326313" y="2840263"/>
                  <a:ext cx="146050" cy="122238"/>
                </a:xfrm>
                <a:custGeom>
                  <a:avLst/>
                  <a:gdLst/>
                  <a:ahLst/>
                  <a:cxnLst/>
                  <a:rect l="l" t="t" r="r" b="b"/>
                  <a:pathLst>
                    <a:path w="56" h="47" extrusionOk="0">
                      <a:moveTo>
                        <a:pt x="41" y="20"/>
                      </a:moveTo>
                      <a:cubicBezTo>
                        <a:pt x="56" y="0"/>
                        <a:pt x="56" y="0"/>
                        <a:pt x="56" y="0"/>
                      </a:cubicBezTo>
                      <a:cubicBezTo>
                        <a:pt x="33" y="9"/>
                        <a:pt x="33" y="9"/>
                        <a:pt x="33" y="9"/>
                      </a:cubicBezTo>
                      <a:cubicBezTo>
                        <a:pt x="13" y="17"/>
                        <a:pt x="13" y="17"/>
                        <a:pt x="13" y="17"/>
                      </a:cubicBezTo>
                      <a:cubicBezTo>
                        <a:pt x="11" y="18"/>
                        <a:pt x="9" y="19"/>
                        <a:pt x="8" y="20"/>
                      </a:cubicBezTo>
                      <a:cubicBezTo>
                        <a:pt x="0" y="26"/>
                        <a:pt x="0" y="26"/>
                        <a:pt x="0" y="26"/>
                      </a:cubicBezTo>
                      <a:cubicBezTo>
                        <a:pt x="16" y="47"/>
                        <a:pt x="16" y="47"/>
                        <a:pt x="16" y="47"/>
                      </a:cubicBezTo>
                      <a:cubicBezTo>
                        <a:pt x="23" y="41"/>
                        <a:pt x="23" y="41"/>
                        <a:pt x="23" y="41"/>
                      </a:cubicBezTo>
                      <a:cubicBezTo>
                        <a:pt x="25" y="40"/>
                        <a:pt x="27" y="38"/>
                        <a:pt x="28" y="37"/>
                      </a:cubicBezTo>
                      <a:lnTo>
                        <a:pt x="41" y="2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27"/>
                <p:cNvSpPr/>
                <p:nvPr/>
              </p:nvSpPr>
              <p:spPr>
                <a:xfrm>
                  <a:off x="7423150" y="2840263"/>
                  <a:ext cx="49213" cy="33338"/>
                </a:xfrm>
                <a:custGeom>
                  <a:avLst/>
                  <a:gdLst/>
                  <a:ahLst/>
                  <a:cxnLst/>
                  <a:rect l="l" t="t" r="r" b="b"/>
                  <a:pathLst>
                    <a:path w="31" h="21" extrusionOk="0">
                      <a:moveTo>
                        <a:pt x="0" y="13"/>
                      </a:moveTo>
                      <a:lnTo>
                        <a:pt x="16" y="21"/>
                      </a:lnTo>
                      <a:lnTo>
                        <a:pt x="31"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27"/>
                <p:cNvSpPr/>
                <p:nvPr/>
              </p:nvSpPr>
              <p:spPr>
                <a:xfrm>
                  <a:off x="6835775" y="2892650"/>
                  <a:ext cx="525463" cy="403225"/>
                </a:xfrm>
                <a:custGeom>
                  <a:avLst/>
                  <a:gdLst/>
                  <a:ahLst/>
                  <a:cxnLst/>
                  <a:rect l="l" t="t" r="r" b="b"/>
                  <a:pathLst>
                    <a:path w="202" h="155" extrusionOk="0">
                      <a:moveTo>
                        <a:pt x="5" y="155"/>
                      </a:moveTo>
                      <a:cubicBezTo>
                        <a:pt x="0" y="148"/>
                        <a:pt x="0" y="148"/>
                        <a:pt x="0" y="148"/>
                      </a:cubicBezTo>
                      <a:cubicBezTo>
                        <a:pt x="195" y="2"/>
                        <a:pt x="195" y="2"/>
                        <a:pt x="195" y="2"/>
                      </a:cubicBezTo>
                      <a:cubicBezTo>
                        <a:pt x="197" y="0"/>
                        <a:pt x="199" y="1"/>
                        <a:pt x="201" y="3"/>
                      </a:cubicBezTo>
                      <a:cubicBezTo>
                        <a:pt x="202" y="5"/>
                        <a:pt x="202" y="7"/>
                        <a:pt x="200" y="9"/>
                      </a:cubicBezTo>
                      <a:lnTo>
                        <a:pt x="5" y="1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27"/>
                <p:cNvSpPr/>
                <p:nvPr/>
              </p:nvSpPr>
              <p:spPr>
                <a:xfrm>
                  <a:off x="6861175" y="2929163"/>
                  <a:ext cx="528638" cy="403225"/>
                </a:xfrm>
                <a:custGeom>
                  <a:avLst/>
                  <a:gdLst/>
                  <a:ahLst/>
                  <a:cxnLst/>
                  <a:rect l="l" t="t" r="r" b="b"/>
                  <a:pathLst>
                    <a:path w="203" h="155" extrusionOk="0">
                      <a:moveTo>
                        <a:pt x="5" y="155"/>
                      </a:moveTo>
                      <a:cubicBezTo>
                        <a:pt x="0" y="148"/>
                        <a:pt x="0" y="148"/>
                        <a:pt x="0" y="148"/>
                      </a:cubicBezTo>
                      <a:cubicBezTo>
                        <a:pt x="195" y="2"/>
                        <a:pt x="195" y="2"/>
                        <a:pt x="195" y="2"/>
                      </a:cubicBezTo>
                      <a:cubicBezTo>
                        <a:pt x="197" y="0"/>
                        <a:pt x="200" y="1"/>
                        <a:pt x="201" y="3"/>
                      </a:cubicBezTo>
                      <a:cubicBezTo>
                        <a:pt x="203" y="5"/>
                        <a:pt x="202" y="7"/>
                        <a:pt x="200" y="9"/>
                      </a:cubicBezTo>
                      <a:lnTo>
                        <a:pt x="5" y="155"/>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27"/>
                <p:cNvSpPr/>
                <p:nvPr/>
              </p:nvSpPr>
              <p:spPr>
                <a:xfrm>
                  <a:off x="6845300" y="2910113"/>
                  <a:ext cx="531813" cy="406400"/>
                </a:xfrm>
                <a:custGeom>
                  <a:avLst/>
                  <a:gdLst/>
                  <a:ahLst/>
                  <a:cxnLst/>
                  <a:rect l="l" t="t" r="r" b="b"/>
                  <a:pathLst>
                    <a:path w="204" h="156" extrusionOk="0">
                      <a:moveTo>
                        <a:pt x="7" y="156"/>
                      </a:moveTo>
                      <a:cubicBezTo>
                        <a:pt x="0" y="147"/>
                        <a:pt x="0" y="147"/>
                        <a:pt x="0" y="147"/>
                      </a:cubicBezTo>
                      <a:cubicBezTo>
                        <a:pt x="194" y="1"/>
                        <a:pt x="194" y="1"/>
                        <a:pt x="194" y="1"/>
                      </a:cubicBezTo>
                      <a:cubicBezTo>
                        <a:pt x="196" y="0"/>
                        <a:pt x="200" y="0"/>
                        <a:pt x="202" y="3"/>
                      </a:cubicBezTo>
                      <a:cubicBezTo>
                        <a:pt x="204" y="5"/>
                        <a:pt x="203" y="9"/>
                        <a:pt x="201" y="11"/>
                      </a:cubicBezTo>
                      <a:lnTo>
                        <a:pt x="7"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27"/>
                <p:cNvSpPr/>
                <p:nvPr/>
              </p:nvSpPr>
              <p:spPr>
                <a:xfrm>
                  <a:off x="6762750" y="3276825"/>
                  <a:ext cx="111125" cy="109538"/>
                </a:xfrm>
                <a:custGeom>
                  <a:avLst/>
                  <a:gdLst/>
                  <a:ahLst/>
                  <a:cxnLst/>
                  <a:rect l="l" t="t" r="r" b="b"/>
                  <a:pathLst>
                    <a:path w="70" h="69" extrusionOk="0">
                      <a:moveTo>
                        <a:pt x="25" y="69"/>
                      </a:moveTo>
                      <a:lnTo>
                        <a:pt x="0" y="35"/>
                      </a:lnTo>
                      <a:lnTo>
                        <a:pt x="46" y="0"/>
                      </a:lnTo>
                      <a:lnTo>
                        <a:pt x="70" y="35"/>
                      </a:lnTo>
                      <a:lnTo>
                        <a:pt x="25" y="69"/>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27"/>
                <p:cNvSpPr/>
                <p:nvPr/>
              </p:nvSpPr>
              <p:spPr>
                <a:xfrm>
                  <a:off x="6729413" y="3332388"/>
                  <a:ext cx="73025" cy="77788"/>
                </a:xfrm>
                <a:custGeom>
                  <a:avLst/>
                  <a:gdLst/>
                  <a:ahLst/>
                  <a:cxnLst/>
                  <a:rect l="l" t="t" r="r" b="b"/>
                  <a:pathLst>
                    <a:path w="28" h="30" extrusionOk="0">
                      <a:moveTo>
                        <a:pt x="13" y="28"/>
                      </a:moveTo>
                      <a:cubicBezTo>
                        <a:pt x="2" y="13"/>
                        <a:pt x="2" y="13"/>
                        <a:pt x="2" y="13"/>
                      </a:cubicBezTo>
                      <a:cubicBezTo>
                        <a:pt x="0" y="11"/>
                        <a:pt x="1" y="9"/>
                        <a:pt x="2" y="8"/>
                      </a:cubicBezTo>
                      <a:cubicBezTo>
                        <a:pt x="13" y="0"/>
                        <a:pt x="13" y="0"/>
                        <a:pt x="13" y="0"/>
                      </a:cubicBezTo>
                      <a:cubicBezTo>
                        <a:pt x="28" y="21"/>
                        <a:pt x="28" y="21"/>
                        <a:pt x="28" y="21"/>
                      </a:cubicBezTo>
                      <a:cubicBezTo>
                        <a:pt x="18" y="28"/>
                        <a:pt x="18" y="28"/>
                        <a:pt x="18" y="28"/>
                      </a:cubicBezTo>
                      <a:cubicBezTo>
                        <a:pt x="16" y="30"/>
                        <a:pt x="14" y="29"/>
                        <a:pt x="13" y="2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27"/>
                <p:cNvSpPr/>
                <p:nvPr/>
              </p:nvSpPr>
              <p:spPr>
                <a:xfrm>
                  <a:off x="6767513" y="3210150"/>
                  <a:ext cx="0" cy="0"/>
                </a:xfrm>
                <a:custGeom>
                  <a:avLst/>
                  <a:gdLst/>
                  <a:ahLst/>
                  <a:cxnLst/>
                  <a:rect l="l" t="t" r="r" b="b"/>
                  <a:pathLst>
                    <a:path w="120000" h="120000" extrusionOk="0">
                      <a:moveTo>
                        <a:pt x="0" y="0"/>
                      </a:moveTo>
                      <a:cubicBezTo>
                        <a:pt x="0" y="0"/>
                        <a:pt x="0" y="0"/>
                        <a:pt x="0" y="0"/>
                      </a:cubicBezTo>
                      <a:cubicBezTo>
                        <a:pt x="0" y="0"/>
                        <a:pt x="0" y="0"/>
                        <a:pt x="0" y="0"/>
                      </a:cubicBezTo>
                    </a:path>
                  </a:pathLst>
                </a:custGeom>
                <a:solidFill>
                  <a:srgbClr val="FFECC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53" name="Google Shape;853;p27"/>
              <p:cNvGrpSpPr/>
              <p:nvPr/>
            </p:nvGrpSpPr>
            <p:grpSpPr>
              <a:xfrm rot="-947495">
                <a:off x="5562652" y="3274806"/>
                <a:ext cx="698480" cy="778306"/>
                <a:chOff x="5431538" y="3074425"/>
                <a:chExt cx="485775" cy="541338"/>
              </a:xfrm>
            </p:grpSpPr>
            <p:sp>
              <p:nvSpPr>
                <p:cNvPr id="854" name="Google Shape;854;p27"/>
                <p:cNvSpPr/>
                <p:nvPr/>
              </p:nvSpPr>
              <p:spPr>
                <a:xfrm>
                  <a:off x="5431538" y="3074425"/>
                  <a:ext cx="485775" cy="541338"/>
                </a:xfrm>
                <a:custGeom>
                  <a:avLst/>
                  <a:gdLst/>
                  <a:ahLst/>
                  <a:cxnLst/>
                  <a:rect l="l" t="t" r="r" b="b"/>
                  <a:pathLst>
                    <a:path w="187" h="208" extrusionOk="0">
                      <a:moveTo>
                        <a:pt x="187" y="99"/>
                      </a:moveTo>
                      <a:cubicBezTo>
                        <a:pt x="147" y="0"/>
                        <a:pt x="147" y="0"/>
                        <a:pt x="147" y="0"/>
                      </a:cubicBezTo>
                      <a:cubicBezTo>
                        <a:pt x="0" y="61"/>
                        <a:pt x="0" y="61"/>
                        <a:pt x="0" y="61"/>
                      </a:cubicBezTo>
                      <a:cubicBezTo>
                        <a:pt x="60" y="208"/>
                        <a:pt x="60" y="208"/>
                        <a:pt x="60" y="208"/>
                      </a:cubicBezTo>
                      <a:cubicBezTo>
                        <a:pt x="158" y="168"/>
                        <a:pt x="158" y="168"/>
                        <a:pt x="158" y="168"/>
                      </a:cubicBezTo>
                      <a:cubicBezTo>
                        <a:pt x="158" y="168"/>
                        <a:pt x="186" y="103"/>
                        <a:pt x="187" y="9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27"/>
                <p:cNvSpPr/>
                <p:nvPr/>
              </p:nvSpPr>
              <p:spPr>
                <a:xfrm>
                  <a:off x="5480750" y="3134750"/>
                  <a:ext cx="319088" cy="141288"/>
                </a:xfrm>
                <a:custGeom>
                  <a:avLst/>
                  <a:gdLst/>
                  <a:ahLst/>
                  <a:cxnLst/>
                  <a:rect l="l" t="t" r="r" b="b"/>
                  <a:pathLst>
                    <a:path w="123" h="54" extrusionOk="0">
                      <a:moveTo>
                        <a:pt x="3" y="54"/>
                      </a:moveTo>
                      <a:cubicBezTo>
                        <a:pt x="2" y="54"/>
                        <a:pt x="1" y="53"/>
                        <a:pt x="1" y="52"/>
                      </a:cubicBezTo>
                      <a:cubicBezTo>
                        <a:pt x="0" y="51"/>
                        <a:pt x="1" y="49"/>
                        <a:pt x="2" y="49"/>
                      </a:cubicBezTo>
                      <a:cubicBezTo>
                        <a:pt x="119" y="1"/>
                        <a:pt x="119" y="1"/>
                        <a:pt x="119" y="1"/>
                      </a:cubicBezTo>
                      <a:cubicBezTo>
                        <a:pt x="121" y="0"/>
                        <a:pt x="122" y="1"/>
                        <a:pt x="123" y="3"/>
                      </a:cubicBezTo>
                      <a:cubicBezTo>
                        <a:pt x="123" y="4"/>
                        <a:pt x="123" y="6"/>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27"/>
                <p:cNvSpPr/>
                <p:nvPr/>
              </p:nvSpPr>
              <p:spPr>
                <a:xfrm>
                  <a:off x="5501388" y="3195075"/>
                  <a:ext cx="322263" cy="139700"/>
                </a:xfrm>
                <a:custGeom>
                  <a:avLst/>
                  <a:gdLst/>
                  <a:ahLst/>
                  <a:cxnLst/>
                  <a:rect l="l" t="t" r="r" b="b"/>
                  <a:pathLst>
                    <a:path w="124" h="54" extrusionOk="0">
                      <a:moveTo>
                        <a:pt x="3" y="54"/>
                      </a:moveTo>
                      <a:cubicBezTo>
                        <a:pt x="2" y="54"/>
                        <a:pt x="1" y="53"/>
                        <a:pt x="1" y="52"/>
                      </a:cubicBezTo>
                      <a:cubicBezTo>
                        <a:pt x="0" y="51"/>
                        <a:pt x="1" y="49"/>
                        <a:pt x="2" y="48"/>
                      </a:cubicBezTo>
                      <a:cubicBezTo>
                        <a:pt x="120" y="1"/>
                        <a:pt x="120" y="1"/>
                        <a:pt x="120" y="1"/>
                      </a:cubicBezTo>
                      <a:cubicBezTo>
                        <a:pt x="121" y="0"/>
                        <a:pt x="123" y="1"/>
                        <a:pt x="123" y="2"/>
                      </a:cubicBezTo>
                      <a:cubicBezTo>
                        <a:pt x="124" y="4"/>
                        <a:pt x="123" y="5"/>
                        <a:pt x="122" y="6"/>
                      </a:cubicBezTo>
                      <a:cubicBezTo>
                        <a:pt x="4" y="53"/>
                        <a:pt x="4" y="53"/>
                        <a:pt x="4" y="53"/>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27"/>
                <p:cNvSpPr/>
                <p:nvPr/>
              </p:nvSpPr>
              <p:spPr>
                <a:xfrm>
                  <a:off x="5526788" y="3253813"/>
                  <a:ext cx="322263" cy="138113"/>
                </a:xfrm>
                <a:custGeom>
                  <a:avLst/>
                  <a:gdLst/>
                  <a:ahLst/>
                  <a:cxnLst/>
                  <a:rect l="l" t="t" r="r" b="b"/>
                  <a:pathLst>
                    <a:path w="124" h="53" extrusionOk="0">
                      <a:moveTo>
                        <a:pt x="3" y="53"/>
                      </a:moveTo>
                      <a:cubicBezTo>
                        <a:pt x="2" y="53"/>
                        <a:pt x="1" y="53"/>
                        <a:pt x="1" y="52"/>
                      </a:cubicBezTo>
                      <a:cubicBezTo>
                        <a:pt x="0" y="50"/>
                        <a:pt x="1" y="49"/>
                        <a:pt x="2" y="48"/>
                      </a:cubicBezTo>
                      <a:cubicBezTo>
                        <a:pt x="120" y="0"/>
                        <a:pt x="120" y="0"/>
                        <a:pt x="120" y="0"/>
                      </a:cubicBezTo>
                      <a:cubicBezTo>
                        <a:pt x="121" y="0"/>
                        <a:pt x="122" y="0"/>
                        <a:pt x="123" y="2"/>
                      </a:cubicBezTo>
                      <a:cubicBezTo>
                        <a:pt x="124" y="3"/>
                        <a:pt x="123" y="5"/>
                        <a:pt x="122" y="5"/>
                      </a:cubicBezTo>
                      <a:cubicBezTo>
                        <a:pt x="4" y="53"/>
                        <a:pt x="4" y="53"/>
                        <a:pt x="4" y="53"/>
                      </a:cubicBezTo>
                      <a:lnTo>
                        <a:pt x="3" y="5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27"/>
                <p:cNvSpPr/>
                <p:nvPr/>
              </p:nvSpPr>
              <p:spPr>
                <a:xfrm>
                  <a:off x="5553775" y="3314138"/>
                  <a:ext cx="319088" cy="141288"/>
                </a:xfrm>
                <a:custGeom>
                  <a:avLst/>
                  <a:gdLst/>
                  <a:ahLst/>
                  <a:cxnLst/>
                  <a:rect l="l" t="t" r="r" b="b"/>
                  <a:pathLst>
                    <a:path w="123" h="54" extrusionOk="0">
                      <a:moveTo>
                        <a:pt x="3" y="54"/>
                      </a:moveTo>
                      <a:cubicBezTo>
                        <a:pt x="2" y="54"/>
                        <a:pt x="1" y="53"/>
                        <a:pt x="0" y="52"/>
                      </a:cubicBezTo>
                      <a:cubicBezTo>
                        <a:pt x="0" y="51"/>
                        <a:pt x="0" y="49"/>
                        <a:pt x="2" y="49"/>
                      </a:cubicBezTo>
                      <a:cubicBezTo>
                        <a:pt x="119" y="1"/>
                        <a:pt x="119" y="1"/>
                        <a:pt x="119" y="1"/>
                      </a:cubicBezTo>
                      <a:cubicBezTo>
                        <a:pt x="120" y="0"/>
                        <a:pt x="122" y="1"/>
                        <a:pt x="123" y="2"/>
                      </a:cubicBezTo>
                      <a:cubicBezTo>
                        <a:pt x="123" y="4"/>
                        <a:pt x="122" y="5"/>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9" name="Google Shape;859;p27"/>
                <p:cNvSpPr/>
                <p:nvPr/>
              </p:nvSpPr>
              <p:spPr>
                <a:xfrm>
                  <a:off x="5579175" y="3420500"/>
                  <a:ext cx="217488" cy="100013"/>
                </a:xfrm>
                <a:custGeom>
                  <a:avLst/>
                  <a:gdLst/>
                  <a:ahLst/>
                  <a:cxnLst/>
                  <a:rect l="l" t="t" r="r" b="b"/>
                  <a:pathLst>
                    <a:path w="84" h="38" extrusionOk="0">
                      <a:moveTo>
                        <a:pt x="3" y="38"/>
                      </a:moveTo>
                      <a:cubicBezTo>
                        <a:pt x="2" y="38"/>
                        <a:pt x="1" y="37"/>
                        <a:pt x="1" y="36"/>
                      </a:cubicBezTo>
                      <a:cubicBezTo>
                        <a:pt x="0" y="34"/>
                        <a:pt x="1" y="33"/>
                        <a:pt x="2" y="32"/>
                      </a:cubicBezTo>
                      <a:cubicBezTo>
                        <a:pt x="80" y="1"/>
                        <a:pt x="80" y="1"/>
                        <a:pt x="80" y="1"/>
                      </a:cubicBezTo>
                      <a:cubicBezTo>
                        <a:pt x="81" y="0"/>
                        <a:pt x="83" y="1"/>
                        <a:pt x="83" y="2"/>
                      </a:cubicBezTo>
                      <a:cubicBezTo>
                        <a:pt x="84" y="4"/>
                        <a:pt x="83" y="5"/>
                        <a:pt x="82" y="6"/>
                      </a:cubicBezTo>
                      <a:cubicBezTo>
                        <a:pt x="4" y="37"/>
                        <a:pt x="4" y="37"/>
                        <a:pt x="4" y="37"/>
                      </a:cubicBezTo>
                      <a:cubicBezTo>
                        <a:pt x="3" y="38"/>
                        <a:pt x="3" y="38"/>
                        <a:pt x="3" y="38"/>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0" name="Google Shape;860;p27"/>
                <p:cNvSpPr/>
                <p:nvPr/>
              </p:nvSpPr>
              <p:spPr>
                <a:xfrm>
                  <a:off x="5790313" y="3333188"/>
                  <a:ext cx="127000" cy="179388"/>
                </a:xfrm>
                <a:custGeom>
                  <a:avLst/>
                  <a:gdLst/>
                  <a:ahLst/>
                  <a:cxnLst/>
                  <a:rect l="l" t="t" r="r" b="b"/>
                  <a:pathLst>
                    <a:path w="49" h="69" extrusionOk="0">
                      <a:moveTo>
                        <a:pt x="49" y="0"/>
                      </a:moveTo>
                      <a:cubicBezTo>
                        <a:pt x="0" y="20"/>
                        <a:pt x="0" y="20"/>
                        <a:pt x="0" y="20"/>
                      </a:cubicBezTo>
                      <a:cubicBezTo>
                        <a:pt x="20" y="69"/>
                        <a:pt x="20" y="69"/>
                        <a:pt x="20" y="69"/>
                      </a:cubicBezTo>
                      <a:cubicBezTo>
                        <a:pt x="20" y="69"/>
                        <a:pt x="20" y="69"/>
                        <a:pt x="20" y="69"/>
                      </a:cubicBezTo>
                      <a:cubicBezTo>
                        <a:pt x="49" y="0"/>
                        <a:pt x="49" y="0"/>
                        <a:pt x="4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61" name="Google Shape;861;p27"/>
              <p:cNvSpPr/>
              <p:nvPr/>
            </p:nvSpPr>
            <p:spPr>
              <a:xfrm>
                <a:off x="7652125" y="1211987"/>
                <a:ext cx="715160" cy="718388"/>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27"/>
              <p:cNvSpPr/>
              <p:nvPr/>
            </p:nvSpPr>
            <p:spPr>
              <a:xfrm>
                <a:off x="5696150" y="2360600"/>
                <a:ext cx="215975" cy="21695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27"/>
              <p:cNvSpPr/>
              <p:nvPr/>
            </p:nvSpPr>
            <p:spPr>
              <a:xfrm>
                <a:off x="6499475" y="3095755"/>
                <a:ext cx="502800" cy="505075"/>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64" name="Google Shape;864;p27"/>
              <p:cNvGrpSpPr/>
              <p:nvPr/>
            </p:nvGrpSpPr>
            <p:grpSpPr>
              <a:xfrm>
                <a:off x="6120623" y="1600755"/>
                <a:ext cx="1889363" cy="1278941"/>
                <a:chOff x="6120623" y="1600755"/>
                <a:chExt cx="1889363" cy="1278941"/>
              </a:xfrm>
            </p:grpSpPr>
            <p:sp>
              <p:nvSpPr>
                <p:cNvPr id="865" name="Google Shape;865;p27"/>
                <p:cNvSpPr/>
                <p:nvPr/>
              </p:nvSpPr>
              <p:spPr>
                <a:xfrm>
                  <a:off x="6428776" y="2005239"/>
                  <a:ext cx="1022683" cy="647174"/>
                </a:xfrm>
                <a:custGeom>
                  <a:avLst/>
                  <a:gdLst/>
                  <a:ahLst/>
                  <a:cxnLst/>
                  <a:rect l="l" t="t" r="r" b="b"/>
                  <a:pathLst>
                    <a:path w="324" h="205" extrusionOk="0">
                      <a:moveTo>
                        <a:pt x="324" y="121"/>
                      </a:moveTo>
                      <a:cubicBezTo>
                        <a:pt x="263" y="116"/>
                        <a:pt x="202" y="112"/>
                        <a:pt x="140" y="107"/>
                      </a:cubicBezTo>
                      <a:cubicBezTo>
                        <a:pt x="102" y="72"/>
                        <a:pt x="64" y="36"/>
                        <a:pt x="26" y="0"/>
                      </a:cubicBezTo>
                      <a:cubicBezTo>
                        <a:pt x="2" y="61"/>
                        <a:pt x="2" y="61"/>
                        <a:pt x="2" y="61"/>
                      </a:cubicBezTo>
                      <a:cubicBezTo>
                        <a:pt x="2" y="62"/>
                        <a:pt x="1" y="64"/>
                        <a:pt x="1" y="65"/>
                      </a:cubicBezTo>
                      <a:cubicBezTo>
                        <a:pt x="0" y="70"/>
                        <a:pt x="1" y="76"/>
                        <a:pt x="3" y="81"/>
                      </a:cubicBezTo>
                      <a:cubicBezTo>
                        <a:pt x="13" y="105"/>
                        <a:pt x="39" y="124"/>
                        <a:pt x="60" y="138"/>
                      </a:cubicBezTo>
                      <a:cubicBezTo>
                        <a:pt x="104" y="166"/>
                        <a:pt x="154" y="187"/>
                        <a:pt x="205" y="197"/>
                      </a:cubicBezTo>
                      <a:cubicBezTo>
                        <a:pt x="229" y="201"/>
                        <a:pt x="257" y="205"/>
                        <a:pt x="280" y="197"/>
                      </a:cubicBezTo>
                      <a:cubicBezTo>
                        <a:pt x="286" y="195"/>
                        <a:pt x="291" y="192"/>
                        <a:pt x="295" y="188"/>
                      </a:cubicBezTo>
                      <a:cubicBezTo>
                        <a:pt x="295" y="187"/>
                        <a:pt x="297" y="185"/>
                        <a:pt x="297" y="185"/>
                      </a:cubicBezTo>
                      <a:cubicBezTo>
                        <a:pt x="298" y="183"/>
                        <a:pt x="298" y="183"/>
                        <a:pt x="298" y="183"/>
                      </a:cubicBezTo>
                      <a:cubicBezTo>
                        <a:pt x="324" y="121"/>
                        <a:pt x="324" y="121"/>
                        <a:pt x="324" y="12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27"/>
                <p:cNvSpPr/>
                <p:nvPr/>
              </p:nvSpPr>
              <p:spPr>
                <a:xfrm>
                  <a:off x="6394109" y="2197850"/>
                  <a:ext cx="974533" cy="554721"/>
                </a:xfrm>
                <a:custGeom>
                  <a:avLst/>
                  <a:gdLst/>
                  <a:ahLst/>
                  <a:cxnLst/>
                  <a:rect l="l" t="t" r="r" b="b"/>
                  <a:pathLst>
                    <a:path w="309" h="176" extrusionOk="0">
                      <a:moveTo>
                        <a:pt x="308" y="124"/>
                      </a:moveTo>
                      <a:cubicBezTo>
                        <a:pt x="297" y="141"/>
                        <a:pt x="265" y="141"/>
                        <a:pt x="246" y="140"/>
                      </a:cubicBezTo>
                      <a:cubicBezTo>
                        <a:pt x="195" y="136"/>
                        <a:pt x="146" y="118"/>
                        <a:pt x="101" y="94"/>
                      </a:cubicBezTo>
                      <a:cubicBezTo>
                        <a:pt x="73" y="80"/>
                        <a:pt x="46" y="62"/>
                        <a:pt x="26" y="38"/>
                      </a:cubicBezTo>
                      <a:cubicBezTo>
                        <a:pt x="17" y="28"/>
                        <a:pt x="8" y="14"/>
                        <a:pt x="13" y="0"/>
                      </a:cubicBezTo>
                      <a:cubicBezTo>
                        <a:pt x="12" y="2"/>
                        <a:pt x="1" y="32"/>
                        <a:pt x="1" y="34"/>
                      </a:cubicBezTo>
                      <a:cubicBezTo>
                        <a:pt x="0" y="38"/>
                        <a:pt x="0" y="42"/>
                        <a:pt x="1" y="46"/>
                      </a:cubicBezTo>
                      <a:cubicBezTo>
                        <a:pt x="8" y="71"/>
                        <a:pt x="37" y="94"/>
                        <a:pt x="59" y="108"/>
                      </a:cubicBezTo>
                      <a:cubicBezTo>
                        <a:pt x="100" y="135"/>
                        <a:pt x="146" y="154"/>
                        <a:pt x="194" y="165"/>
                      </a:cubicBezTo>
                      <a:cubicBezTo>
                        <a:pt x="221" y="171"/>
                        <a:pt x="260" y="176"/>
                        <a:pt x="285" y="163"/>
                      </a:cubicBezTo>
                      <a:cubicBezTo>
                        <a:pt x="288" y="161"/>
                        <a:pt x="292" y="158"/>
                        <a:pt x="294" y="155"/>
                      </a:cubicBezTo>
                      <a:cubicBezTo>
                        <a:pt x="296" y="154"/>
                        <a:pt x="307" y="124"/>
                        <a:pt x="309" y="122"/>
                      </a:cubicBezTo>
                      <a:lnTo>
                        <a:pt x="308" y="1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27"/>
                <p:cNvSpPr/>
                <p:nvPr/>
              </p:nvSpPr>
              <p:spPr>
                <a:xfrm>
                  <a:off x="6871746" y="2298008"/>
                  <a:ext cx="1138240" cy="130976"/>
                </a:xfrm>
                <a:custGeom>
                  <a:avLst/>
                  <a:gdLst/>
                  <a:ahLst/>
                  <a:cxnLst/>
                  <a:rect l="l" t="t" r="r" b="b"/>
                  <a:pathLst>
                    <a:path w="361" h="41" extrusionOk="0">
                      <a:moveTo>
                        <a:pt x="361" y="29"/>
                      </a:moveTo>
                      <a:cubicBezTo>
                        <a:pt x="355" y="41"/>
                        <a:pt x="355" y="41"/>
                        <a:pt x="355" y="41"/>
                      </a:cubicBezTo>
                      <a:cubicBezTo>
                        <a:pt x="249" y="33"/>
                        <a:pt x="105" y="22"/>
                        <a:pt x="0" y="14"/>
                      </a:cubicBezTo>
                      <a:cubicBezTo>
                        <a:pt x="6" y="0"/>
                        <a:pt x="6" y="0"/>
                        <a:pt x="6" y="0"/>
                      </a:cubicBezTo>
                      <a:cubicBezTo>
                        <a:pt x="361" y="29"/>
                        <a:pt x="361" y="29"/>
                        <a:pt x="361" y="29"/>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27"/>
                <p:cNvSpPr/>
                <p:nvPr/>
              </p:nvSpPr>
              <p:spPr>
                <a:xfrm>
                  <a:off x="6136031" y="1600755"/>
                  <a:ext cx="1873954" cy="789707"/>
                </a:xfrm>
                <a:custGeom>
                  <a:avLst/>
                  <a:gdLst/>
                  <a:ahLst/>
                  <a:cxnLst/>
                  <a:rect l="l" t="t" r="r" b="b"/>
                  <a:pathLst>
                    <a:path w="973" h="410" extrusionOk="0">
                      <a:moveTo>
                        <a:pt x="973" y="410"/>
                      </a:moveTo>
                      <a:lnTo>
                        <a:pt x="391" y="362"/>
                      </a:lnTo>
                      <a:lnTo>
                        <a:pt x="0" y="0"/>
                      </a:lnTo>
                      <a:lnTo>
                        <a:pt x="555" y="72"/>
                      </a:lnTo>
                      <a:lnTo>
                        <a:pt x="973" y="41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27"/>
                <p:cNvSpPr/>
                <p:nvPr/>
              </p:nvSpPr>
              <p:spPr>
                <a:xfrm>
                  <a:off x="6136031" y="1600755"/>
                  <a:ext cx="1873954" cy="789707"/>
                </a:xfrm>
                <a:custGeom>
                  <a:avLst/>
                  <a:gdLst/>
                  <a:ahLst/>
                  <a:cxnLst/>
                  <a:rect l="l" t="t" r="r" b="b"/>
                  <a:pathLst>
                    <a:path w="973" h="410" extrusionOk="0">
                      <a:moveTo>
                        <a:pt x="973" y="410"/>
                      </a:moveTo>
                      <a:lnTo>
                        <a:pt x="391" y="362"/>
                      </a:lnTo>
                      <a:lnTo>
                        <a:pt x="0" y="0"/>
                      </a:lnTo>
                      <a:lnTo>
                        <a:pt x="555" y="72"/>
                      </a:lnTo>
                      <a:lnTo>
                        <a:pt x="973" y="410"/>
                      </a:lnTo>
                    </a:path>
                  </a:pathLst>
                </a:cu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27"/>
                <p:cNvSpPr/>
                <p:nvPr/>
              </p:nvSpPr>
              <p:spPr>
                <a:xfrm>
                  <a:off x="6120623" y="1600755"/>
                  <a:ext cx="768457" cy="741554"/>
                </a:xfrm>
                <a:custGeom>
                  <a:avLst/>
                  <a:gdLst/>
                  <a:ahLst/>
                  <a:cxnLst/>
                  <a:rect l="l" t="t" r="r" b="b"/>
                  <a:pathLst>
                    <a:path w="244" h="235" extrusionOk="0">
                      <a:moveTo>
                        <a:pt x="244" y="221"/>
                      </a:moveTo>
                      <a:cubicBezTo>
                        <a:pt x="238" y="235"/>
                        <a:pt x="238" y="235"/>
                        <a:pt x="238" y="235"/>
                      </a:cubicBezTo>
                      <a:cubicBezTo>
                        <a:pt x="171" y="172"/>
                        <a:pt x="69" y="77"/>
                        <a:pt x="0" y="13"/>
                      </a:cubicBezTo>
                      <a:cubicBezTo>
                        <a:pt x="5" y="0"/>
                        <a:pt x="5" y="0"/>
                        <a:pt x="5" y="0"/>
                      </a:cubicBezTo>
                      <a:lnTo>
                        <a:pt x="244" y="2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27"/>
                <p:cNvSpPr/>
                <p:nvPr/>
              </p:nvSpPr>
              <p:spPr>
                <a:xfrm>
                  <a:off x="6492332" y="2005239"/>
                  <a:ext cx="959125" cy="647174"/>
                </a:xfrm>
                <a:custGeom>
                  <a:avLst/>
                  <a:gdLst/>
                  <a:ahLst/>
                  <a:cxnLst/>
                  <a:rect l="l" t="t" r="r" b="b"/>
                  <a:pathLst>
                    <a:path w="304" h="205" extrusionOk="0">
                      <a:moveTo>
                        <a:pt x="175" y="163"/>
                      </a:moveTo>
                      <a:cubicBezTo>
                        <a:pt x="166" y="167"/>
                        <a:pt x="156" y="166"/>
                        <a:pt x="147" y="166"/>
                      </a:cubicBezTo>
                      <a:cubicBezTo>
                        <a:pt x="126" y="165"/>
                        <a:pt x="105" y="164"/>
                        <a:pt x="84" y="163"/>
                      </a:cubicBezTo>
                      <a:cubicBezTo>
                        <a:pt x="116" y="178"/>
                        <a:pt x="150" y="190"/>
                        <a:pt x="185" y="197"/>
                      </a:cubicBezTo>
                      <a:cubicBezTo>
                        <a:pt x="209" y="201"/>
                        <a:pt x="237" y="205"/>
                        <a:pt x="260" y="197"/>
                      </a:cubicBezTo>
                      <a:cubicBezTo>
                        <a:pt x="266" y="195"/>
                        <a:pt x="271" y="192"/>
                        <a:pt x="275" y="188"/>
                      </a:cubicBezTo>
                      <a:cubicBezTo>
                        <a:pt x="275" y="187"/>
                        <a:pt x="277" y="185"/>
                        <a:pt x="277" y="185"/>
                      </a:cubicBezTo>
                      <a:cubicBezTo>
                        <a:pt x="278" y="183"/>
                        <a:pt x="278" y="183"/>
                        <a:pt x="278" y="183"/>
                      </a:cubicBezTo>
                      <a:cubicBezTo>
                        <a:pt x="304" y="121"/>
                        <a:pt x="304" y="121"/>
                        <a:pt x="304" y="121"/>
                      </a:cubicBezTo>
                      <a:cubicBezTo>
                        <a:pt x="304" y="121"/>
                        <a:pt x="304" y="121"/>
                        <a:pt x="304" y="121"/>
                      </a:cubicBezTo>
                      <a:cubicBezTo>
                        <a:pt x="243" y="116"/>
                        <a:pt x="182" y="112"/>
                        <a:pt x="120" y="107"/>
                      </a:cubicBezTo>
                      <a:cubicBezTo>
                        <a:pt x="82" y="72"/>
                        <a:pt x="44" y="36"/>
                        <a:pt x="6" y="0"/>
                      </a:cubicBezTo>
                      <a:cubicBezTo>
                        <a:pt x="0" y="16"/>
                        <a:pt x="0" y="16"/>
                        <a:pt x="0" y="16"/>
                      </a:cubicBezTo>
                      <a:cubicBezTo>
                        <a:pt x="8" y="30"/>
                        <a:pt x="19" y="42"/>
                        <a:pt x="24" y="49"/>
                      </a:cubicBezTo>
                      <a:cubicBezTo>
                        <a:pt x="34" y="62"/>
                        <a:pt x="46" y="74"/>
                        <a:pt x="60" y="84"/>
                      </a:cubicBezTo>
                      <a:cubicBezTo>
                        <a:pt x="86" y="103"/>
                        <a:pt x="118" y="116"/>
                        <a:pt x="151" y="120"/>
                      </a:cubicBezTo>
                      <a:cubicBezTo>
                        <a:pt x="159" y="121"/>
                        <a:pt x="167" y="121"/>
                        <a:pt x="175" y="124"/>
                      </a:cubicBezTo>
                      <a:cubicBezTo>
                        <a:pt x="182" y="127"/>
                        <a:pt x="189" y="133"/>
                        <a:pt x="190" y="141"/>
                      </a:cubicBezTo>
                      <a:cubicBezTo>
                        <a:pt x="191" y="151"/>
                        <a:pt x="184" y="159"/>
                        <a:pt x="175" y="163"/>
                      </a:cubicBezTo>
                      <a:close/>
                    </a:path>
                  </a:pathLst>
                </a:custGeom>
                <a:solidFill>
                  <a:srgbClr val="323B5C">
                    <a:alpha val="3100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27"/>
                <p:cNvSpPr/>
                <p:nvPr/>
              </p:nvSpPr>
              <p:spPr>
                <a:xfrm>
                  <a:off x="6136031" y="1600755"/>
                  <a:ext cx="1873954" cy="789707"/>
                </a:xfrm>
                <a:custGeom>
                  <a:avLst/>
                  <a:gdLst/>
                  <a:ahLst/>
                  <a:cxnLst/>
                  <a:rect l="l" t="t" r="r" b="b"/>
                  <a:pathLst>
                    <a:path w="594" h="250" extrusionOk="0">
                      <a:moveTo>
                        <a:pt x="0" y="0"/>
                      </a:moveTo>
                      <a:cubicBezTo>
                        <a:pt x="239" y="221"/>
                        <a:pt x="239" y="221"/>
                        <a:pt x="239" y="221"/>
                      </a:cubicBezTo>
                      <a:cubicBezTo>
                        <a:pt x="594" y="250"/>
                        <a:pt x="594" y="250"/>
                        <a:pt x="594" y="250"/>
                      </a:cubicBezTo>
                      <a:cubicBezTo>
                        <a:pt x="388" y="83"/>
                        <a:pt x="388" y="83"/>
                        <a:pt x="388" y="83"/>
                      </a:cubicBezTo>
                      <a:cubicBezTo>
                        <a:pt x="391" y="92"/>
                        <a:pt x="395" y="101"/>
                        <a:pt x="395" y="111"/>
                      </a:cubicBezTo>
                      <a:cubicBezTo>
                        <a:pt x="396" y="127"/>
                        <a:pt x="391" y="143"/>
                        <a:pt x="381" y="156"/>
                      </a:cubicBezTo>
                      <a:cubicBezTo>
                        <a:pt x="365" y="176"/>
                        <a:pt x="338" y="186"/>
                        <a:pt x="311" y="186"/>
                      </a:cubicBezTo>
                      <a:cubicBezTo>
                        <a:pt x="304" y="186"/>
                        <a:pt x="297" y="185"/>
                        <a:pt x="290" y="184"/>
                      </a:cubicBezTo>
                      <a:cubicBezTo>
                        <a:pt x="257" y="178"/>
                        <a:pt x="228" y="160"/>
                        <a:pt x="200" y="142"/>
                      </a:cubicBezTo>
                      <a:cubicBezTo>
                        <a:pt x="132" y="98"/>
                        <a:pt x="66" y="51"/>
                        <a:pt x="3" y="0"/>
                      </a:cubicBezTo>
                      <a:cubicBezTo>
                        <a:pt x="0" y="0"/>
                        <a:pt x="0" y="0"/>
                        <a:pt x="0" y="0"/>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27"/>
                <p:cNvSpPr/>
                <p:nvPr/>
              </p:nvSpPr>
              <p:spPr>
                <a:xfrm>
                  <a:off x="7031599" y="1945530"/>
                  <a:ext cx="533490" cy="934166"/>
                </a:xfrm>
                <a:custGeom>
                  <a:avLst/>
                  <a:gdLst/>
                  <a:ahLst/>
                  <a:cxnLst/>
                  <a:rect l="l" t="t" r="r" b="b"/>
                  <a:pathLst>
                    <a:path w="169" h="296" extrusionOk="0">
                      <a:moveTo>
                        <a:pt x="166" y="271"/>
                      </a:moveTo>
                      <a:cubicBezTo>
                        <a:pt x="167" y="266"/>
                        <a:pt x="166" y="261"/>
                        <a:pt x="164" y="257"/>
                      </a:cubicBezTo>
                      <a:cubicBezTo>
                        <a:pt x="162" y="252"/>
                        <a:pt x="158" y="248"/>
                        <a:pt x="154" y="247"/>
                      </a:cubicBezTo>
                      <a:cubicBezTo>
                        <a:pt x="169" y="130"/>
                        <a:pt x="169" y="130"/>
                        <a:pt x="169" y="130"/>
                      </a:cubicBezTo>
                      <a:cubicBezTo>
                        <a:pt x="169" y="128"/>
                        <a:pt x="169" y="127"/>
                        <a:pt x="167" y="126"/>
                      </a:cubicBezTo>
                      <a:cubicBezTo>
                        <a:pt x="7" y="1"/>
                        <a:pt x="7" y="1"/>
                        <a:pt x="7" y="1"/>
                      </a:cubicBezTo>
                      <a:cubicBezTo>
                        <a:pt x="6" y="0"/>
                        <a:pt x="3" y="0"/>
                        <a:pt x="2" y="2"/>
                      </a:cubicBezTo>
                      <a:cubicBezTo>
                        <a:pt x="0" y="3"/>
                        <a:pt x="1" y="6"/>
                        <a:pt x="2" y="7"/>
                      </a:cubicBezTo>
                      <a:cubicBezTo>
                        <a:pt x="161" y="131"/>
                        <a:pt x="161" y="131"/>
                        <a:pt x="161" y="131"/>
                      </a:cubicBezTo>
                      <a:cubicBezTo>
                        <a:pt x="146" y="247"/>
                        <a:pt x="146" y="247"/>
                        <a:pt x="146" y="247"/>
                      </a:cubicBezTo>
                      <a:cubicBezTo>
                        <a:pt x="137" y="249"/>
                        <a:pt x="128" y="260"/>
                        <a:pt x="128" y="272"/>
                      </a:cubicBezTo>
                      <a:cubicBezTo>
                        <a:pt x="129" y="277"/>
                        <a:pt x="130" y="282"/>
                        <a:pt x="133" y="287"/>
                      </a:cubicBezTo>
                      <a:cubicBezTo>
                        <a:pt x="139" y="295"/>
                        <a:pt x="152" y="296"/>
                        <a:pt x="159" y="288"/>
                      </a:cubicBezTo>
                      <a:cubicBezTo>
                        <a:pt x="163" y="283"/>
                        <a:pt x="166" y="277"/>
                        <a:pt x="166" y="271"/>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74" name="Google Shape;874;p27"/>
              <p:cNvSpPr/>
              <p:nvPr/>
            </p:nvSpPr>
            <p:spPr>
              <a:xfrm>
                <a:off x="8098675" y="2546100"/>
                <a:ext cx="332101" cy="33360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75" name="Google Shape;875;p27"/>
            <p:cNvSpPr/>
            <p:nvPr/>
          </p:nvSpPr>
          <p:spPr>
            <a:xfrm rot="3516300">
              <a:off x="7556499" y="2934238"/>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27"/>
            <p:cNvSpPr/>
            <p:nvPr/>
          </p:nvSpPr>
          <p:spPr>
            <a:xfrm rot="-2700000">
              <a:off x="6386274" y="4013738"/>
              <a:ext cx="197729" cy="449225"/>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5" name="Google Shape;915;p31"/>
          <p:cNvSpPr txBox="1">
            <a:spLocks noGrp="1"/>
          </p:cNvSpPr>
          <p:nvPr>
            <p:ph type="title"/>
          </p:nvPr>
        </p:nvSpPr>
        <p:spPr>
          <a:xfrm>
            <a:off x="2316629" y="1920978"/>
            <a:ext cx="4501670" cy="1700228"/>
          </a:xfrm>
          <a:prstGeom prst="rect">
            <a:avLst/>
          </a:prstGeom>
        </p:spPr>
        <p:txBody>
          <a:bodyPr spcFirstLastPara="1" wrap="square" lIns="91425" tIns="91425" rIns="91425" bIns="91425" anchor="b" anchorCtr="0">
            <a:noAutofit/>
          </a:bodyPr>
          <a:lstStyle/>
          <a:p>
            <a:r>
              <a:rPr lang="en"/>
              <a:t>Thank you for listening!</a:t>
            </a:r>
          </a:p>
        </p:txBody>
      </p:sp>
      <p:grpSp>
        <p:nvGrpSpPr>
          <p:cNvPr id="917" name="Google Shape;917;p31"/>
          <p:cNvGrpSpPr/>
          <p:nvPr/>
        </p:nvGrpSpPr>
        <p:grpSpPr>
          <a:xfrm>
            <a:off x="6071576" y="-112054"/>
            <a:ext cx="3846005" cy="3483985"/>
            <a:chOff x="5807351" y="-130129"/>
            <a:chExt cx="3846005" cy="3483985"/>
          </a:xfrm>
        </p:grpSpPr>
        <p:grpSp>
          <p:nvGrpSpPr>
            <p:cNvPr id="918" name="Google Shape;918;p31"/>
            <p:cNvGrpSpPr/>
            <p:nvPr/>
          </p:nvGrpSpPr>
          <p:grpSpPr>
            <a:xfrm rot="3965436">
              <a:off x="6997441" y="9782"/>
              <a:ext cx="1117919" cy="1247898"/>
              <a:chOff x="6503625" y="1008025"/>
              <a:chExt cx="573088" cy="639763"/>
            </a:xfrm>
          </p:grpSpPr>
          <p:sp>
            <p:nvSpPr>
              <p:cNvPr id="919" name="Google Shape;919;p31"/>
              <p:cNvSpPr/>
              <p:nvPr/>
            </p:nvSpPr>
            <p:spPr>
              <a:xfrm>
                <a:off x="6503625" y="1008025"/>
                <a:ext cx="276225" cy="309563"/>
              </a:xfrm>
              <a:custGeom>
                <a:avLst/>
                <a:gdLst/>
                <a:ahLst/>
                <a:cxnLst/>
                <a:rect l="l" t="t" r="r" b="b"/>
                <a:pathLst>
                  <a:path w="106" h="119" extrusionOk="0">
                    <a:moveTo>
                      <a:pt x="6" y="5"/>
                    </a:moveTo>
                    <a:cubicBezTo>
                      <a:pt x="6" y="5"/>
                      <a:pt x="6" y="5"/>
                      <a:pt x="6" y="5"/>
                    </a:cubicBezTo>
                    <a:cubicBezTo>
                      <a:pt x="12" y="0"/>
                      <a:pt x="21" y="1"/>
                      <a:pt x="25" y="7"/>
                    </a:cubicBezTo>
                    <a:cubicBezTo>
                      <a:pt x="106" y="102"/>
                      <a:pt x="106" y="102"/>
                      <a:pt x="106" y="102"/>
                    </a:cubicBezTo>
                    <a:cubicBezTo>
                      <a:pt x="85" y="119"/>
                      <a:pt x="85" y="119"/>
                      <a:pt x="85" y="119"/>
                    </a:cubicBezTo>
                    <a:cubicBezTo>
                      <a:pt x="5" y="24"/>
                      <a:pt x="5" y="24"/>
                      <a:pt x="5" y="24"/>
                    </a:cubicBezTo>
                    <a:cubicBezTo>
                      <a:pt x="0" y="18"/>
                      <a:pt x="1" y="10"/>
                      <a:pt x="6"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31"/>
              <p:cNvSpPr/>
              <p:nvPr/>
            </p:nvSpPr>
            <p:spPr>
              <a:xfrm>
                <a:off x="6668725" y="1204875"/>
                <a:ext cx="87313" cy="87313"/>
              </a:xfrm>
              <a:custGeom>
                <a:avLst/>
                <a:gdLst/>
                <a:ahLst/>
                <a:cxnLst/>
                <a:rect l="l" t="t" r="r" b="b"/>
                <a:pathLst>
                  <a:path w="55" h="55" extrusionOk="0">
                    <a:moveTo>
                      <a:pt x="34" y="0"/>
                    </a:moveTo>
                    <a:lnTo>
                      <a:pt x="0" y="30"/>
                    </a:lnTo>
                    <a:lnTo>
                      <a:pt x="21" y="55"/>
                    </a:lnTo>
                    <a:lnTo>
                      <a:pt x="55" y="25"/>
                    </a:lnTo>
                    <a:lnTo>
                      <a:pt x="3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31"/>
              <p:cNvSpPr/>
              <p:nvPr/>
            </p:nvSpPr>
            <p:spPr>
              <a:xfrm>
                <a:off x="6743338" y="1289013"/>
                <a:ext cx="49213" cy="52388"/>
              </a:xfrm>
              <a:custGeom>
                <a:avLst/>
                <a:gdLst/>
                <a:ahLst/>
                <a:cxnLst/>
                <a:rect l="l" t="t" r="r" b="b"/>
                <a:pathLst>
                  <a:path w="31" h="33" extrusionOk="0">
                    <a:moveTo>
                      <a:pt x="10" y="0"/>
                    </a:moveTo>
                    <a:lnTo>
                      <a:pt x="0" y="8"/>
                    </a:lnTo>
                    <a:lnTo>
                      <a:pt x="21" y="33"/>
                    </a:lnTo>
                    <a:lnTo>
                      <a:pt x="31" y="26"/>
                    </a:lnTo>
                    <a:lnTo>
                      <a:pt x="10" y="0"/>
                    </a:lnTo>
                    <a:close/>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31"/>
              <p:cNvSpPr/>
              <p:nvPr/>
            </p:nvSpPr>
            <p:spPr>
              <a:xfrm>
                <a:off x="6743338" y="1289013"/>
                <a:ext cx="49213" cy="52388"/>
              </a:xfrm>
              <a:custGeom>
                <a:avLst/>
                <a:gdLst/>
                <a:ahLst/>
                <a:cxnLst/>
                <a:rect l="l" t="t" r="r" b="b"/>
                <a:pathLst>
                  <a:path w="31" h="33" extrusionOk="0">
                    <a:moveTo>
                      <a:pt x="10" y="0"/>
                    </a:moveTo>
                    <a:lnTo>
                      <a:pt x="0" y="8"/>
                    </a:lnTo>
                    <a:lnTo>
                      <a:pt x="21" y="33"/>
                    </a:lnTo>
                    <a:lnTo>
                      <a:pt x="31" y="26"/>
                    </a:lnTo>
                    <a:lnTo>
                      <a:pt x="10" y="0"/>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31"/>
              <p:cNvSpPr/>
              <p:nvPr/>
            </p:nvSpPr>
            <p:spPr>
              <a:xfrm>
                <a:off x="6698888" y="1268375"/>
                <a:ext cx="377825" cy="379413"/>
              </a:xfrm>
              <a:custGeom>
                <a:avLst/>
                <a:gdLst/>
                <a:ahLst/>
                <a:cxnLst/>
                <a:rect l="l" t="t" r="r" b="b"/>
                <a:pathLst>
                  <a:path w="145" h="146" extrusionOk="0">
                    <a:moveTo>
                      <a:pt x="114" y="123"/>
                    </a:moveTo>
                    <a:cubicBezTo>
                      <a:pt x="142" y="100"/>
                      <a:pt x="145" y="59"/>
                      <a:pt x="122" y="31"/>
                    </a:cubicBezTo>
                    <a:cubicBezTo>
                      <a:pt x="99" y="4"/>
                      <a:pt x="58" y="0"/>
                      <a:pt x="31" y="23"/>
                    </a:cubicBezTo>
                    <a:cubicBezTo>
                      <a:pt x="3" y="46"/>
                      <a:pt x="0" y="87"/>
                      <a:pt x="23" y="115"/>
                    </a:cubicBezTo>
                    <a:cubicBezTo>
                      <a:pt x="46" y="142"/>
                      <a:pt x="87" y="146"/>
                      <a:pt x="114" y="123"/>
                    </a:cubicBezTo>
                    <a:moveTo>
                      <a:pt x="36" y="30"/>
                    </a:moveTo>
                    <a:cubicBezTo>
                      <a:pt x="60" y="10"/>
                      <a:pt x="96" y="13"/>
                      <a:pt x="115" y="37"/>
                    </a:cubicBezTo>
                    <a:cubicBezTo>
                      <a:pt x="135" y="60"/>
                      <a:pt x="132" y="96"/>
                      <a:pt x="109" y="116"/>
                    </a:cubicBezTo>
                    <a:cubicBezTo>
                      <a:pt x="85" y="136"/>
                      <a:pt x="49" y="133"/>
                      <a:pt x="30" y="109"/>
                    </a:cubicBezTo>
                    <a:cubicBezTo>
                      <a:pt x="10" y="85"/>
                      <a:pt x="13" y="50"/>
                      <a:pt x="36" y="3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1"/>
              <p:cNvSpPr/>
              <p:nvPr/>
            </p:nvSpPr>
            <p:spPr>
              <a:xfrm>
                <a:off x="6740163" y="1312825"/>
                <a:ext cx="295275" cy="290513"/>
              </a:xfrm>
              <a:custGeom>
                <a:avLst/>
                <a:gdLst/>
                <a:ahLst/>
                <a:cxnLst/>
                <a:rect l="l" t="t" r="r" b="b"/>
                <a:pathLst>
                  <a:path w="113" h="112" extrusionOk="0">
                    <a:moveTo>
                      <a:pt x="56" y="0"/>
                    </a:moveTo>
                    <a:cubicBezTo>
                      <a:pt x="44" y="0"/>
                      <a:pt x="31" y="4"/>
                      <a:pt x="20" y="13"/>
                    </a:cubicBezTo>
                    <a:cubicBezTo>
                      <a:pt x="7" y="24"/>
                      <a:pt x="0" y="40"/>
                      <a:pt x="0" y="56"/>
                    </a:cubicBezTo>
                    <a:cubicBezTo>
                      <a:pt x="0" y="69"/>
                      <a:pt x="5" y="82"/>
                      <a:pt x="14" y="92"/>
                    </a:cubicBezTo>
                    <a:cubicBezTo>
                      <a:pt x="25" y="105"/>
                      <a:pt x="41" y="112"/>
                      <a:pt x="57" y="112"/>
                    </a:cubicBezTo>
                    <a:cubicBezTo>
                      <a:pt x="69" y="112"/>
                      <a:pt x="82" y="108"/>
                      <a:pt x="93" y="99"/>
                    </a:cubicBezTo>
                    <a:cubicBezTo>
                      <a:pt x="106" y="88"/>
                      <a:pt x="113" y="72"/>
                      <a:pt x="113" y="56"/>
                    </a:cubicBezTo>
                    <a:cubicBezTo>
                      <a:pt x="113" y="43"/>
                      <a:pt x="108" y="30"/>
                      <a:pt x="99" y="20"/>
                    </a:cubicBezTo>
                    <a:cubicBezTo>
                      <a:pt x="88" y="7"/>
                      <a:pt x="72" y="0"/>
                      <a:pt x="56"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5" name="Google Shape;925;p31"/>
            <p:cNvSpPr/>
            <p:nvPr/>
          </p:nvSpPr>
          <p:spPr>
            <a:xfrm>
              <a:off x="6564288" y="1431900"/>
              <a:ext cx="715160" cy="718388"/>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31"/>
            <p:cNvSpPr/>
            <p:nvPr/>
          </p:nvSpPr>
          <p:spPr>
            <a:xfrm>
              <a:off x="8312150" y="466925"/>
              <a:ext cx="332101" cy="33360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1"/>
            <p:cNvSpPr/>
            <p:nvPr/>
          </p:nvSpPr>
          <p:spPr>
            <a:xfrm>
              <a:off x="6631981" y="158797"/>
              <a:ext cx="205393" cy="466651"/>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8" name="Google Shape;928;p31"/>
            <p:cNvGrpSpPr/>
            <p:nvPr/>
          </p:nvGrpSpPr>
          <p:grpSpPr>
            <a:xfrm rot="-1081111">
              <a:off x="7683387" y="1174859"/>
              <a:ext cx="1708268" cy="1962926"/>
              <a:chOff x="5652063" y="1771263"/>
              <a:chExt cx="1714500" cy="1970087"/>
            </a:xfrm>
          </p:grpSpPr>
          <p:sp>
            <p:nvSpPr>
              <p:cNvPr id="929" name="Google Shape;929;p31"/>
              <p:cNvSpPr/>
              <p:nvPr/>
            </p:nvSpPr>
            <p:spPr>
              <a:xfrm>
                <a:off x="6272775" y="3138100"/>
                <a:ext cx="1093788" cy="603250"/>
              </a:xfrm>
              <a:custGeom>
                <a:avLst/>
                <a:gdLst/>
                <a:ahLst/>
                <a:cxnLst/>
                <a:rect l="l" t="t" r="r" b="b"/>
                <a:pathLst>
                  <a:path w="689" h="380" extrusionOk="0">
                    <a:moveTo>
                      <a:pt x="689" y="83"/>
                    </a:moveTo>
                    <a:lnTo>
                      <a:pt x="39" y="380"/>
                    </a:lnTo>
                    <a:lnTo>
                      <a:pt x="0" y="296"/>
                    </a:lnTo>
                    <a:lnTo>
                      <a:pt x="650" y="0"/>
                    </a:lnTo>
                    <a:lnTo>
                      <a:pt x="689" y="8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1"/>
              <p:cNvSpPr/>
              <p:nvPr/>
            </p:nvSpPr>
            <p:spPr>
              <a:xfrm>
                <a:off x="6348975" y="3233350"/>
                <a:ext cx="962025" cy="457200"/>
              </a:xfrm>
              <a:custGeom>
                <a:avLst/>
                <a:gdLst/>
                <a:ahLst/>
                <a:cxnLst/>
                <a:rect l="l" t="t" r="r" b="b"/>
                <a:pathLst>
                  <a:path w="606" h="288" extrusionOk="0">
                    <a:moveTo>
                      <a:pt x="606" y="15"/>
                    </a:moveTo>
                    <a:lnTo>
                      <a:pt x="8" y="288"/>
                    </a:lnTo>
                    <a:lnTo>
                      <a:pt x="0" y="272"/>
                    </a:lnTo>
                    <a:lnTo>
                      <a:pt x="600" y="0"/>
                    </a:lnTo>
                    <a:lnTo>
                      <a:pt x="606" y="1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1"/>
              <p:cNvSpPr/>
              <p:nvPr/>
            </p:nvSpPr>
            <p:spPr>
              <a:xfrm>
                <a:off x="5652063" y="1771263"/>
                <a:ext cx="1671638" cy="1873250"/>
              </a:xfrm>
              <a:custGeom>
                <a:avLst/>
                <a:gdLst/>
                <a:ahLst/>
                <a:cxnLst/>
                <a:rect l="l" t="t" r="r" b="b"/>
                <a:pathLst>
                  <a:path w="1053" h="1180" extrusionOk="0">
                    <a:moveTo>
                      <a:pt x="1053" y="882"/>
                    </a:moveTo>
                    <a:lnTo>
                      <a:pt x="403" y="1180"/>
                    </a:lnTo>
                    <a:lnTo>
                      <a:pt x="0" y="297"/>
                    </a:lnTo>
                    <a:lnTo>
                      <a:pt x="650" y="0"/>
                    </a:lnTo>
                    <a:lnTo>
                      <a:pt x="1053" y="88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1"/>
              <p:cNvSpPr/>
              <p:nvPr/>
            </p:nvSpPr>
            <p:spPr>
              <a:xfrm>
                <a:off x="5996550" y="2139563"/>
                <a:ext cx="747713" cy="617538"/>
              </a:xfrm>
              <a:custGeom>
                <a:avLst/>
                <a:gdLst/>
                <a:ahLst/>
                <a:cxnLst/>
                <a:rect l="l" t="t" r="r" b="b"/>
                <a:pathLst>
                  <a:path w="471" h="389" extrusionOk="0">
                    <a:moveTo>
                      <a:pt x="471" y="221"/>
                    </a:moveTo>
                    <a:lnTo>
                      <a:pt x="101" y="389"/>
                    </a:lnTo>
                    <a:lnTo>
                      <a:pt x="0" y="169"/>
                    </a:lnTo>
                    <a:lnTo>
                      <a:pt x="370" y="0"/>
                    </a:lnTo>
                    <a:lnTo>
                      <a:pt x="471" y="22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1"/>
              <p:cNvSpPr/>
              <p:nvPr/>
            </p:nvSpPr>
            <p:spPr>
              <a:xfrm>
                <a:off x="6129900" y="2331650"/>
                <a:ext cx="481013" cy="236538"/>
              </a:xfrm>
              <a:custGeom>
                <a:avLst/>
                <a:gdLst/>
                <a:ahLst/>
                <a:cxnLst/>
                <a:rect l="l" t="t" r="r" b="b"/>
                <a:pathLst>
                  <a:path w="303" h="149" extrusionOk="0">
                    <a:moveTo>
                      <a:pt x="303" y="13"/>
                    </a:moveTo>
                    <a:lnTo>
                      <a:pt x="6"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1"/>
              <p:cNvSpPr/>
              <p:nvPr/>
            </p:nvSpPr>
            <p:spPr>
              <a:xfrm>
                <a:off x="6090213" y="2249100"/>
                <a:ext cx="481013" cy="238125"/>
              </a:xfrm>
              <a:custGeom>
                <a:avLst/>
                <a:gdLst/>
                <a:ahLst/>
                <a:cxnLst/>
                <a:rect l="l" t="t" r="r" b="b"/>
                <a:pathLst>
                  <a:path w="303" h="150" extrusionOk="0">
                    <a:moveTo>
                      <a:pt x="303" y="13"/>
                    </a:moveTo>
                    <a:lnTo>
                      <a:pt x="8" y="150"/>
                    </a:lnTo>
                    <a:lnTo>
                      <a:pt x="0" y="134"/>
                    </a:lnTo>
                    <a:lnTo>
                      <a:pt x="297"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1"/>
              <p:cNvSpPr/>
              <p:nvPr/>
            </p:nvSpPr>
            <p:spPr>
              <a:xfrm>
                <a:off x="6166413" y="2414200"/>
                <a:ext cx="481013" cy="236538"/>
              </a:xfrm>
              <a:custGeom>
                <a:avLst/>
                <a:gdLst/>
                <a:ahLst/>
                <a:cxnLst/>
                <a:rect l="l" t="t" r="r" b="b"/>
                <a:pathLst>
                  <a:path w="303" h="149" extrusionOk="0">
                    <a:moveTo>
                      <a:pt x="303" y="13"/>
                    </a:moveTo>
                    <a:lnTo>
                      <a:pt x="8"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1"/>
              <p:cNvSpPr/>
              <p:nvPr/>
            </p:nvSpPr>
            <p:spPr>
              <a:xfrm>
                <a:off x="5685400" y="2465000"/>
                <a:ext cx="195263" cy="125413"/>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1"/>
              <p:cNvSpPr/>
              <p:nvPr/>
            </p:nvSpPr>
            <p:spPr>
              <a:xfrm>
                <a:off x="5748049" y="2560457"/>
                <a:ext cx="195263" cy="123825"/>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1"/>
              <p:cNvSpPr/>
              <p:nvPr/>
            </p:nvSpPr>
            <p:spPr>
              <a:xfrm>
                <a:off x="5771125" y="2653913"/>
                <a:ext cx="193675" cy="125413"/>
              </a:xfrm>
              <a:custGeom>
                <a:avLst/>
                <a:gdLst/>
                <a:ahLst/>
                <a:cxnLst/>
                <a:rect l="l" t="t" r="r" b="b"/>
                <a:pathLst>
                  <a:path w="64" h="41" extrusionOk="0">
                    <a:moveTo>
                      <a:pt x="61" y="7"/>
                    </a:moveTo>
                    <a:cubicBezTo>
                      <a:pt x="64" y="11"/>
                      <a:pt x="62" y="17"/>
                      <a:pt x="57" y="19"/>
                    </a:cubicBezTo>
                    <a:cubicBezTo>
                      <a:pt x="15" y="38"/>
                      <a:pt x="15" y="38"/>
                      <a:pt x="15" y="38"/>
                    </a:cubicBezTo>
                    <a:cubicBezTo>
                      <a:pt x="10" y="41"/>
                      <a:pt x="5" y="38"/>
                      <a:pt x="2" y="34"/>
                    </a:cubicBezTo>
                    <a:cubicBezTo>
                      <a:pt x="0" y="29"/>
                      <a:pt x="2" y="23"/>
                      <a:pt x="7" y="21"/>
                    </a:cubicBezTo>
                    <a:cubicBezTo>
                      <a:pt x="49" y="2"/>
                      <a:pt x="49" y="2"/>
                      <a:pt x="49" y="2"/>
                    </a:cubicBezTo>
                    <a:cubicBezTo>
                      <a:pt x="54"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1"/>
              <p:cNvSpPr/>
              <p:nvPr/>
            </p:nvSpPr>
            <p:spPr>
              <a:xfrm>
                <a:off x="5813988" y="2749163"/>
                <a:ext cx="193675" cy="120650"/>
              </a:xfrm>
              <a:custGeom>
                <a:avLst/>
                <a:gdLst/>
                <a:ahLst/>
                <a:cxnLst/>
                <a:rect l="l" t="t" r="r" b="b"/>
                <a:pathLst>
                  <a:path w="64" h="40" extrusionOk="0">
                    <a:moveTo>
                      <a:pt x="62" y="7"/>
                    </a:moveTo>
                    <a:cubicBezTo>
                      <a:pt x="64" y="11"/>
                      <a:pt x="62" y="17"/>
                      <a:pt x="57" y="19"/>
                    </a:cubicBezTo>
                    <a:cubicBezTo>
                      <a:pt x="15" y="38"/>
                      <a:pt x="15" y="38"/>
                      <a:pt x="15" y="38"/>
                    </a:cubicBezTo>
                    <a:cubicBezTo>
                      <a:pt x="10" y="40"/>
                      <a:pt x="5" y="38"/>
                      <a:pt x="2" y="33"/>
                    </a:cubicBezTo>
                    <a:cubicBezTo>
                      <a:pt x="0" y="29"/>
                      <a:pt x="2" y="23"/>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1"/>
              <p:cNvSpPr/>
              <p:nvPr/>
            </p:nvSpPr>
            <p:spPr>
              <a:xfrm>
                <a:off x="5855263" y="2839650"/>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2" y="34"/>
                    </a:cubicBezTo>
                    <a:cubicBezTo>
                      <a:pt x="0" y="29"/>
                      <a:pt x="2" y="24"/>
                      <a:pt x="7" y="22"/>
                    </a:cubicBezTo>
                    <a:cubicBezTo>
                      <a:pt x="49" y="3"/>
                      <a:pt x="49" y="3"/>
                      <a:pt x="49" y="3"/>
                    </a:cubicBezTo>
                    <a:cubicBezTo>
                      <a:pt x="54" y="0"/>
                      <a:pt x="59" y="3"/>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1"/>
              <p:cNvSpPr/>
              <p:nvPr/>
            </p:nvSpPr>
            <p:spPr>
              <a:xfrm>
                <a:off x="5898125" y="2934900"/>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2" y="24"/>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31"/>
              <p:cNvSpPr/>
              <p:nvPr/>
            </p:nvSpPr>
            <p:spPr>
              <a:xfrm>
                <a:off x="5940988" y="3028563"/>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3" y="24"/>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31"/>
              <p:cNvSpPr/>
              <p:nvPr/>
            </p:nvSpPr>
            <p:spPr>
              <a:xfrm>
                <a:off x="5983850" y="3123813"/>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31"/>
              <p:cNvSpPr/>
              <p:nvPr/>
            </p:nvSpPr>
            <p:spPr>
              <a:xfrm>
                <a:off x="6026713" y="3217475"/>
                <a:ext cx="195263" cy="125413"/>
              </a:xfrm>
              <a:custGeom>
                <a:avLst/>
                <a:gdLst/>
                <a:ahLst/>
                <a:cxnLst/>
                <a:rect l="l" t="t" r="r" b="b"/>
                <a:pathLst>
                  <a:path w="64" h="41" extrusionOk="0">
                    <a:moveTo>
                      <a:pt x="62" y="7"/>
                    </a:moveTo>
                    <a:cubicBezTo>
                      <a:pt x="64" y="12"/>
                      <a:pt x="62" y="17"/>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1"/>
              <p:cNvSpPr/>
              <p:nvPr/>
            </p:nvSpPr>
            <p:spPr>
              <a:xfrm>
                <a:off x="6072750" y="3312725"/>
                <a:ext cx="190500" cy="123825"/>
              </a:xfrm>
              <a:custGeom>
                <a:avLst/>
                <a:gdLst/>
                <a:ahLst/>
                <a:cxnLst/>
                <a:rect l="l" t="t" r="r" b="b"/>
                <a:pathLst>
                  <a:path w="63" h="41" extrusionOk="0">
                    <a:moveTo>
                      <a:pt x="61" y="7"/>
                    </a:moveTo>
                    <a:cubicBezTo>
                      <a:pt x="63" y="12"/>
                      <a:pt x="61" y="17"/>
                      <a:pt x="56" y="19"/>
                    </a:cubicBezTo>
                    <a:cubicBezTo>
                      <a:pt x="15" y="38"/>
                      <a:pt x="15" y="38"/>
                      <a:pt x="15" y="38"/>
                    </a:cubicBezTo>
                    <a:cubicBezTo>
                      <a:pt x="10" y="41"/>
                      <a:pt x="4" y="39"/>
                      <a:pt x="2" y="34"/>
                    </a:cubicBezTo>
                    <a:cubicBezTo>
                      <a:pt x="0" y="29"/>
                      <a:pt x="2" y="23"/>
                      <a:pt x="7" y="21"/>
                    </a:cubicBezTo>
                    <a:cubicBezTo>
                      <a:pt x="48" y="2"/>
                      <a:pt x="48" y="2"/>
                      <a:pt x="48"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6" name="Google Shape;946;p31"/>
            <p:cNvGrpSpPr/>
            <p:nvPr/>
          </p:nvGrpSpPr>
          <p:grpSpPr>
            <a:xfrm rot="3741702">
              <a:off x="5840531" y="650213"/>
              <a:ext cx="724463" cy="513328"/>
              <a:chOff x="6180688" y="2320538"/>
              <a:chExt cx="1149350" cy="814387"/>
            </a:xfrm>
          </p:grpSpPr>
          <p:sp>
            <p:nvSpPr>
              <p:cNvPr id="947" name="Google Shape;947;p31"/>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31"/>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1"/>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31"/>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1"/>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1"/>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1"/>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54" name="Google Shape;954;p31"/>
          <p:cNvGrpSpPr/>
          <p:nvPr/>
        </p:nvGrpSpPr>
        <p:grpSpPr>
          <a:xfrm>
            <a:off x="4" y="1923562"/>
            <a:ext cx="2795180" cy="3730422"/>
            <a:chOff x="200204" y="1923562"/>
            <a:chExt cx="2795180" cy="3730422"/>
          </a:xfrm>
        </p:grpSpPr>
        <p:grpSp>
          <p:nvGrpSpPr>
            <p:cNvPr id="955" name="Google Shape;955;p31"/>
            <p:cNvGrpSpPr/>
            <p:nvPr/>
          </p:nvGrpSpPr>
          <p:grpSpPr>
            <a:xfrm rot="-1428406">
              <a:off x="1340771" y="4405281"/>
              <a:ext cx="1520814" cy="983601"/>
              <a:chOff x="1689312" y="3648108"/>
              <a:chExt cx="1361459" cy="880464"/>
            </a:xfrm>
          </p:grpSpPr>
          <p:sp>
            <p:nvSpPr>
              <p:cNvPr id="956" name="Google Shape;956;p31"/>
              <p:cNvSpPr/>
              <p:nvPr/>
            </p:nvSpPr>
            <p:spPr>
              <a:xfrm>
                <a:off x="1928450" y="4324760"/>
                <a:ext cx="1038078" cy="203812"/>
              </a:xfrm>
              <a:custGeom>
                <a:avLst/>
                <a:gdLst/>
                <a:ahLst/>
                <a:cxnLst/>
                <a:rect l="l" t="t" r="r" b="b"/>
                <a:pathLst>
                  <a:path w="233" h="46" extrusionOk="0">
                    <a:moveTo>
                      <a:pt x="232" y="0"/>
                    </a:moveTo>
                    <a:cubicBezTo>
                      <a:pt x="233" y="11"/>
                      <a:pt x="183" y="27"/>
                      <a:pt x="119" y="37"/>
                    </a:cubicBezTo>
                    <a:cubicBezTo>
                      <a:pt x="54" y="46"/>
                      <a:pt x="1" y="45"/>
                      <a:pt x="0" y="34"/>
                    </a:cubicBezTo>
                    <a:cubicBezTo>
                      <a:pt x="232" y="0"/>
                      <a:pt x="232" y="0"/>
                      <a:pt x="232" y="0"/>
                    </a:cubicBezTo>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31"/>
              <p:cNvSpPr/>
              <p:nvPr/>
            </p:nvSpPr>
            <p:spPr>
              <a:xfrm>
                <a:off x="1933885" y="4338348"/>
                <a:ext cx="1024492" cy="179354"/>
              </a:xfrm>
              <a:custGeom>
                <a:avLst/>
                <a:gdLst/>
                <a:ahLst/>
                <a:cxnLst/>
                <a:rect l="l" t="t" r="r" b="b"/>
                <a:pathLst>
                  <a:path w="230" h="40" extrusionOk="0">
                    <a:moveTo>
                      <a:pt x="230" y="0"/>
                    </a:moveTo>
                    <a:cubicBezTo>
                      <a:pt x="206" y="7"/>
                      <a:pt x="164" y="15"/>
                      <a:pt x="116" y="22"/>
                    </a:cubicBezTo>
                    <a:cubicBezTo>
                      <a:pt x="68" y="29"/>
                      <a:pt x="25" y="33"/>
                      <a:pt x="0" y="33"/>
                    </a:cubicBezTo>
                    <a:cubicBezTo>
                      <a:pt x="5" y="38"/>
                      <a:pt x="20" y="40"/>
                      <a:pt x="42" y="40"/>
                    </a:cubicBezTo>
                    <a:cubicBezTo>
                      <a:pt x="62" y="40"/>
                      <a:pt x="89" y="38"/>
                      <a:pt x="118" y="34"/>
                    </a:cubicBezTo>
                    <a:cubicBezTo>
                      <a:pt x="176" y="25"/>
                      <a:pt x="223" y="11"/>
                      <a:pt x="230"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1"/>
              <p:cNvSpPr/>
              <p:nvPr/>
            </p:nvSpPr>
            <p:spPr>
              <a:xfrm>
                <a:off x="1830621" y="4267694"/>
                <a:ext cx="1220150" cy="236422"/>
              </a:xfrm>
              <a:custGeom>
                <a:avLst/>
                <a:gdLst/>
                <a:ahLst/>
                <a:cxnLst/>
                <a:rect l="l" t="t" r="r" b="b"/>
                <a:pathLst>
                  <a:path w="274" h="53" extrusionOk="0">
                    <a:moveTo>
                      <a:pt x="273" y="7"/>
                    </a:moveTo>
                    <a:cubicBezTo>
                      <a:pt x="274" y="13"/>
                      <a:pt x="214" y="27"/>
                      <a:pt x="139" y="38"/>
                    </a:cubicBezTo>
                    <a:cubicBezTo>
                      <a:pt x="64" y="49"/>
                      <a:pt x="2" y="53"/>
                      <a:pt x="1" y="46"/>
                    </a:cubicBezTo>
                    <a:cubicBezTo>
                      <a:pt x="0" y="40"/>
                      <a:pt x="60" y="25"/>
                      <a:pt x="135" y="14"/>
                    </a:cubicBezTo>
                    <a:cubicBezTo>
                      <a:pt x="211" y="4"/>
                      <a:pt x="272" y="0"/>
                      <a:pt x="273" y="7"/>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1"/>
              <p:cNvSpPr/>
              <p:nvPr/>
            </p:nvSpPr>
            <p:spPr>
              <a:xfrm>
                <a:off x="1689312" y="3648108"/>
                <a:ext cx="1111451" cy="788070"/>
              </a:xfrm>
              <a:custGeom>
                <a:avLst/>
                <a:gdLst/>
                <a:ahLst/>
                <a:cxnLst/>
                <a:rect l="l" t="t" r="r" b="b"/>
                <a:pathLst>
                  <a:path w="250" h="177" extrusionOk="0">
                    <a:moveTo>
                      <a:pt x="231" y="1"/>
                    </a:moveTo>
                    <a:cubicBezTo>
                      <a:pt x="143" y="14"/>
                      <a:pt x="143" y="14"/>
                      <a:pt x="143" y="14"/>
                    </a:cubicBezTo>
                    <a:cubicBezTo>
                      <a:pt x="54" y="27"/>
                      <a:pt x="54" y="27"/>
                      <a:pt x="54" y="27"/>
                    </a:cubicBezTo>
                    <a:cubicBezTo>
                      <a:pt x="44" y="29"/>
                      <a:pt x="38" y="40"/>
                      <a:pt x="42" y="50"/>
                    </a:cubicBezTo>
                    <a:cubicBezTo>
                      <a:pt x="45" y="56"/>
                      <a:pt x="45" y="56"/>
                      <a:pt x="45" y="56"/>
                    </a:cubicBezTo>
                    <a:cubicBezTo>
                      <a:pt x="29" y="58"/>
                      <a:pt x="29" y="58"/>
                      <a:pt x="29" y="58"/>
                    </a:cubicBezTo>
                    <a:cubicBezTo>
                      <a:pt x="12" y="60"/>
                      <a:pt x="0" y="76"/>
                      <a:pt x="3" y="92"/>
                    </a:cubicBezTo>
                    <a:cubicBezTo>
                      <a:pt x="8" y="125"/>
                      <a:pt x="38" y="148"/>
                      <a:pt x="70" y="143"/>
                    </a:cubicBezTo>
                    <a:cubicBezTo>
                      <a:pt x="86" y="141"/>
                      <a:pt x="86" y="141"/>
                      <a:pt x="86" y="141"/>
                    </a:cubicBezTo>
                    <a:cubicBezTo>
                      <a:pt x="92" y="153"/>
                      <a:pt x="92" y="153"/>
                      <a:pt x="92" y="153"/>
                    </a:cubicBezTo>
                    <a:cubicBezTo>
                      <a:pt x="99" y="168"/>
                      <a:pt x="115" y="177"/>
                      <a:pt x="132" y="174"/>
                    </a:cubicBezTo>
                    <a:cubicBezTo>
                      <a:pt x="165" y="169"/>
                      <a:pt x="165" y="169"/>
                      <a:pt x="165" y="169"/>
                    </a:cubicBezTo>
                    <a:cubicBezTo>
                      <a:pt x="198" y="165"/>
                      <a:pt x="198" y="165"/>
                      <a:pt x="198" y="165"/>
                    </a:cubicBezTo>
                    <a:cubicBezTo>
                      <a:pt x="215" y="162"/>
                      <a:pt x="228" y="149"/>
                      <a:pt x="231" y="133"/>
                    </a:cubicBezTo>
                    <a:cubicBezTo>
                      <a:pt x="249" y="20"/>
                      <a:pt x="249" y="20"/>
                      <a:pt x="249" y="20"/>
                    </a:cubicBezTo>
                    <a:cubicBezTo>
                      <a:pt x="250" y="9"/>
                      <a:pt x="241" y="0"/>
                      <a:pt x="231" y="1"/>
                    </a:cubicBezTo>
                    <a:moveTo>
                      <a:pt x="67" y="123"/>
                    </a:moveTo>
                    <a:cubicBezTo>
                      <a:pt x="46" y="126"/>
                      <a:pt x="26" y="111"/>
                      <a:pt x="23" y="90"/>
                    </a:cubicBezTo>
                    <a:cubicBezTo>
                      <a:pt x="22" y="84"/>
                      <a:pt x="26" y="79"/>
                      <a:pt x="31" y="78"/>
                    </a:cubicBezTo>
                    <a:cubicBezTo>
                      <a:pt x="54" y="74"/>
                      <a:pt x="54" y="74"/>
                      <a:pt x="54" y="74"/>
                    </a:cubicBezTo>
                    <a:cubicBezTo>
                      <a:pt x="77" y="122"/>
                      <a:pt x="77" y="122"/>
                      <a:pt x="77" y="122"/>
                    </a:cubicBezTo>
                    <a:cubicBezTo>
                      <a:pt x="67" y="123"/>
                      <a:pt x="67" y="123"/>
                      <a:pt x="67" y="123"/>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31"/>
              <p:cNvSpPr/>
              <p:nvPr/>
            </p:nvSpPr>
            <p:spPr>
              <a:xfrm>
                <a:off x="2129544" y="3653543"/>
                <a:ext cx="668501" cy="774483"/>
              </a:xfrm>
              <a:custGeom>
                <a:avLst/>
                <a:gdLst/>
                <a:ahLst/>
                <a:cxnLst/>
                <a:rect l="l" t="t" r="r" b="b"/>
                <a:pathLst>
                  <a:path w="150" h="174" extrusionOk="0">
                    <a:moveTo>
                      <a:pt x="134" y="0"/>
                    </a:moveTo>
                    <a:cubicBezTo>
                      <a:pt x="133" y="0"/>
                      <a:pt x="133" y="0"/>
                      <a:pt x="132" y="0"/>
                    </a:cubicBezTo>
                    <a:cubicBezTo>
                      <a:pt x="132" y="0"/>
                      <a:pt x="132" y="0"/>
                      <a:pt x="132" y="0"/>
                    </a:cubicBezTo>
                    <a:cubicBezTo>
                      <a:pt x="102" y="5"/>
                      <a:pt x="102" y="5"/>
                      <a:pt x="102" y="5"/>
                    </a:cubicBezTo>
                    <a:cubicBezTo>
                      <a:pt x="104" y="23"/>
                      <a:pt x="102" y="42"/>
                      <a:pt x="96" y="60"/>
                    </a:cubicBezTo>
                    <a:cubicBezTo>
                      <a:pt x="86" y="88"/>
                      <a:pt x="67" y="112"/>
                      <a:pt x="45" y="131"/>
                    </a:cubicBezTo>
                    <a:cubicBezTo>
                      <a:pt x="31" y="143"/>
                      <a:pt x="16" y="153"/>
                      <a:pt x="0" y="163"/>
                    </a:cubicBezTo>
                    <a:cubicBezTo>
                      <a:pt x="8" y="170"/>
                      <a:pt x="17" y="174"/>
                      <a:pt x="27" y="174"/>
                    </a:cubicBezTo>
                    <a:cubicBezTo>
                      <a:pt x="29" y="174"/>
                      <a:pt x="31" y="174"/>
                      <a:pt x="33" y="173"/>
                    </a:cubicBezTo>
                    <a:cubicBezTo>
                      <a:pt x="66" y="168"/>
                      <a:pt x="66" y="168"/>
                      <a:pt x="66" y="168"/>
                    </a:cubicBezTo>
                    <a:cubicBezTo>
                      <a:pt x="99" y="164"/>
                      <a:pt x="99" y="164"/>
                      <a:pt x="99" y="164"/>
                    </a:cubicBezTo>
                    <a:cubicBezTo>
                      <a:pt x="116" y="161"/>
                      <a:pt x="129" y="148"/>
                      <a:pt x="132" y="132"/>
                    </a:cubicBezTo>
                    <a:cubicBezTo>
                      <a:pt x="150" y="19"/>
                      <a:pt x="150" y="19"/>
                      <a:pt x="150" y="19"/>
                    </a:cubicBezTo>
                    <a:cubicBezTo>
                      <a:pt x="150" y="18"/>
                      <a:pt x="150" y="17"/>
                      <a:pt x="150" y="16"/>
                    </a:cubicBezTo>
                    <a:cubicBezTo>
                      <a:pt x="150" y="7"/>
                      <a:pt x="143" y="0"/>
                      <a:pt x="134" y="0"/>
                    </a:cubicBezTo>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31"/>
              <p:cNvSpPr/>
              <p:nvPr/>
            </p:nvSpPr>
            <p:spPr>
              <a:xfrm>
                <a:off x="1928450" y="3835613"/>
                <a:ext cx="111418" cy="279902"/>
              </a:xfrm>
              <a:custGeom>
                <a:avLst/>
                <a:gdLst/>
                <a:ahLst/>
                <a:cxnLst/>
                <a:rect l="l" t="t" r="r" b="b"/>
                <a:pathLst>
                  <a:path w="25" h="63" extrusionOk="0">
                    <a:moveTo>
                      <a:pt x="0" y="0"/>
                    </a:moveTo>
                    <a:cubicBezTo>
                      <a:pt x="5" y="22"/>
                      <a:pt x="13" y="44"/>
                      <a:pt x="25" y="63"/>
                    </a:cubicBezTo>
                    <a:cubicBezTo>
                      <a:pt x="20" y="41"/>
                      <a:pt x="12" y="19"/>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1"/>
              <p:cNvSpPr/>
              <p:nvPr/>
            </p:nvSpPr>
            <p:spPr>
              <a:xfrm>
                <a:off x="2031715" y="3947031"/>
                <a:ext cx="67938" cy="190224"/>
              </a:xfrm>
              <a:custGeom>
                <a:avLst/>
                <a:gdLst/>
                <a:ahLst/>
                <a:cxnLst/>
                <a:rect l="l" t="t" r="r" b="b"/>
                <a:pathLst>
                  <a:path w="15" h="43" extrusionOk="0">
                    <a:moveTo>
                      <a:pt x="0" y="0"/>
                    </a:moveTo>
                    <a:cubicBezTo>
                      <a:pt x="3" y="15"/>
                      <a:pt x="7" y="30"/>
                      <a:pt x="15" y="43"/>
                    </a:cubicBezTo>
                    <a:cubicBezTo>
                      <a:pt x="13" y="28"/>
                      <a:pt x="8" y="13"/>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1"/>
              <p:cNvSpPr/>
              <p:nvPr/>
            </p:nvSpPr>
            <p:spPr>
              <a:xfrm>
                <a:off x="2077913" y="4148125"/>
                <a:ext cx="35328" cy="92394"/>
              </a:xfrm>
              <a:custGeom>
                <a:avLst/>
                <a:gdLst/>
                <a:ahLst/>
                <a:cxnLst/>
                <a:rect l="l" t="t" r="r" b="b"/>
                <a:pathLst>
                  <a:path w="8" h="21" extrusionOk="0">
                    <a:moveTo>
                      <a:pt x="0" y="0"/>
                    </a:moveTo>
                    <a:cubicBezTo>
                      <a:pt x="1" y="7"/>
                      <a:pt x="4" y="15"/>
                      <a:pt x="8" y="21"/>
                    </a:cubicBezTo>
                    <a:cubicBezTo>
                      <a:pt x="7" y="14"/>
                      <a:pt x="4" y="6"/>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31"/>
              <p:cNvSpPr/>
              <p:nvPr/>
            </p:nvSpPr>
            <p:spPr>
              <a:xfrm>
                <a:off x="2471947" y="3716044"/>
                <a:ext cx="89678" cy="288053"/>
              </a:xfrm>
              <a:custGeom>
                <a:avLst/>
                <a:gdLst/>
                <a:ahLst/>
                <a:cxnLst/>
                <a:rect l="l" t="t" r="r" b="b"/>
                <a:pathLst>
                  <a:path w="20" h="65" extrusionOk="0">
                    <a:moveTo>
                      <a:pt x="15" y="0"/>
                    </a:moveTo>
                    <a:cubicBezTo>
                      <a:pt x="12" y="21"/>
                      <a:pt x="9" y="42"/>
                      <a:pt x="1" y="61"/>
                    </a:cubicBezTo>
                    <a:cubicBezTo>
                      <a:pt x="1" y="62"/>
                      <a:pt x="0" y="64"/>
                      <a:pt x="0" y="65"/>
                    </a:cubicBezTo>
                    <a:cubicBezTo>
                      <a:pt x="1" y="64"/>
                      <a:pt x="1" y="63"/>
                      <a:pt x="2" y="62"/>
                    </a:cubicBezTo>
                    <a:cubicBezTo>
                      <a:pt x="16" y="44"/>
                      <a:pt x="20" y="22"/>
                      <a:pt x="15"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1"/>
              <p:cNvSpPr/>
              <p:nvPr/>
            </p:nvSpPr>
            <p:spPr>
              <a:xfrm>
                <a:off x="2379552" y="3974206"/>
                <a:ext cx="54350" cy="100548"/>
              </a:xfrm>
              <a:custGeom>
                <a:avLst/>
                <a:gdLst/>
                <a:ahLst/>
                <a:cxnLst/>
                <a:rect l="l" t="t" r="r" b="b"/>
                <a:pathLst>
                  <a:path w="12" h="23" extrusionOk="0">
                    <a:moveTo>
                      <a:pt x="12" y="0"/>
                    </a:moveTo>
                    <a:cubicBezTo>
                      <a:pt x="9" y="8"/>
                      <a:pt x="5" y="15"/>
                      <a:pt x="0" y="23"/>
                    </a:cubicBezTo>
                    <a:cubicBezTo>
                      <a:pt x="7" y="17"/>
                      <a:pt x="12" y="9"/>
                      <a:pt x="12"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1"/>
              <p:cNvSpPr/>
              <p:nvPr/>
            </p:nvSpPr>
            <p:spPr>
              <a:xfrm>
                <a:off x="2360531" y="4085622"/>
                <a:ext cx="62503" cy="62503"/>
              </a:xfrm>
              <a:custGeom>
                <a:avLst/>
                <a:gdLst/>
                <a:ahLst/>
                <a:cxnLst/>
                <a:rect l="l" t="t" r="r" b="b"/>
                <a:pathLst>
                  <a:path w="14" h="14" extrusionOk="0">
                    <a:moveTo>
                      <a:pt x="14" y="0"/>
                    </a:moveTo>
                    <a:cubicBezTo>
                      <a:pt x="8" y="3"/>
                      <a:pt x="3" y="8"/>
                      <a:pt x="0" y="14"/>
                    </a:cubicBezTo>
                    <a:cubicBezTo>
                      <a:pt x="5" y="10"/>
                      <a:pt x="9" y="5"/>
                      <a:pt x="14"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31"/>
              <p:cNvSpPr/>
              <p:nvPr/>
            </p:nvSpPr>
            <p:spPr>
              <a:xfrm>
                <a:off x="1730075" y="3968771"/>
                <a:ext cx="57068" cy="179354"/>
              </a:xfrm>
              <a:custGeom>
                <a:avLst/>
                <a:gdLst/>
                <a:ahLst/>
                <a:cxnLst/>
                <a:rect l="l" t="t" r="r" b="b"/>
                <a:pathLst>
                  <a:path w="13" h="40" extrusionOk="0">
                    <a:moveTo>
                      <a:pt x="13" y="0"/>
                    </a:moveTo>
                    <a:cubicBezTo>
                      <a:pt x="0" y="9"/>
                      <a:pt x="1" y="26"/>
                      <a:pt x="9" y="38"/>
                    </a:cubicBezTo>
                    <a:cubicBezTo>
                      <a:pt x="9" y="39"/>
                      <a:pt x="10" y="40"/>
                      <a:pt x="10" y="40"/>
                    </a:cubicBezTo>
                    <a:cubicBezTo>
                      <a:pt x="10" y="40"/>
                      <a:pt x="9" y="36"/>
                      <a:pt x="9" y="34"/>
                    </a:cubicBezTo>
                    <a:cubicBezTo>
                      <a:pt x="6" y="23"/>
                      <a:pt x="6" y="10"/>
                      <a:pt x="13"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31"/>
            <p:cNvSpPr/>
            <p:nvPr/>
          </p:nvSpPr>
          <p:spPr>
            <a:xfrm>
              <a:off x="1397800" y="2876988"/>
              <a:ext cx="215975" cy="21695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1"/>
            <p:cNvSpPr/>
            <p:nvPr/>
          </p:nvSpPr>
          <p:spPr>
            <a:xfrm>
              <a:off x="704163" y="3602155"/>
              <a:ext cx="502800" cy="505075"/>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0" name="Google Shape;970;p31"/>
            <p:cNvGrpSpPr/>
            <p:nvPr/>
          </p:nvGrpSpPr>
          <p:grpSpPr>
            <a:xfrm rot="1943486">
              <a:off x="488449" y="2340757"/>
              <a:ext cx="698511" cy="778332"/>
              <a:chOff x="5431538" y="3074425"/>
              <a:chExt cx="485775" cy="541338"/>
            </a:xfrm>
          </p:grpSpPr>
          <p:sp>
            <p:nvSpPr>
              <p:cNvPr id="971" name="Google Shape;971;p31"/>
              <p:cNvSpPr/>
              <p:nvPr/>
            </p:nvSpPr>
            <p:spPr>
              <a:xfrm>
                <a:off x="5431538" y="3074425"/>
                <a:ext cx="485775" cy="541338"/>
              </a:xfrm>
              <a:custGeom>
                <a:avLst/>
                <a:gdLst/>
                <a:ahLst/>
                <a:cxnLst/>
                <a:rect l="l" t="t" r="r" b="b"/>
                <a:pathLst>
                  <a:path w="187" h="208" extrusionOk="0">
                    <a:moveTo>
                      <a:pt x="187" y="99"/>
                    </a:moveTo>
                    <a:cubicBezTo>
                      <a:pt x="147" y="0"/>
                      <a:pt x="147" y="0"/>
                      <a:pt x="147" y="0"/>
                    </a:cubicBezTo>
                    <a:cubicBezTo>
                      <a:pt x="0" y="61"/>
                      <a:pt x="0" y="61"/>
                      <a:pt x="0" y="61"/>
                    </a:cubicBezTo>
                    <a:cubicBezTo>
                      <a:pt x="60" y="208"/>
                      <a:pt x="60" y="208"/>
                      <a:pt x="60" y="208"/>
                    </a:cubicBezTo>
                    <a:cubicBezTo>
                      <a:pt x="158" y="168"/>
                      <a:pt x="158" y="168"/>
                      <a:pt x="158" y="168"/>
                    </a:cubicBezTo>
                    <a:cubicBezTo>
                      <a:pt x="158" y="168"/>
                      <a:pt x="186" y="103"/>
                      <a:pt x="187" y="9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1"/>
              <p:cNvSpPr/>
              <p:nvPr/>
            </p:nvSpPr>
            <p:spPr>
              <a:xfrm>
                <a:off x="5480750" y="3134750"/>
                <a:ext cx="319088" cy="141288"/>
              </a:xfrm>
              <a:custGeom>
                <a:avLst/>
                <a:gdLst/>
                <a:ahLst/>
                <a:cxnLst/>
                <a:rect l="l" t="t" r="r" b="b"/>
                <a:pathLst>
                  <a:path w="123" h="54" extrusionOk="0">
                    <a:moveTo>
                      <a:pt x="3" y="54"/>
                    </a:moveTo>
                    <a:cubicBezTo>
                      <a:pt x="2" y="54"/>
                      <a:pt x="1" y="53"/>
                      <a:pt x="1" y="52"/>
                    </a:cubicBezTo>
                    <a:cubicBezTo>
                      <a:pt x="0" y="51"/>
                      <a:pt x="1" y="49"/>
                      <a:pt x="2" y="49"/>
                    </a:cubicBezTo>
                    <a:cubicBezTo>
                      <a:pt x="119" y="1"/>
                      <a:pt x="119" y="1"/>
                      <a:pt x="119" y="1"/>
                    </a:cubicBezTo>
                    <a:cubicBezTo>
                      <a:pt x="121" y="0"/>
                      <a:pt x="122" y="1"/>
                      <a:pt x="123" y="3"/>
                    </a:cubicBezTo>
                    <a:cubicBezTo>
                      <a:pt x="123" y="4"/>
                      <a:pt x="123" y="6"/>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1"/>
              <p:cNvSpPr/>
              <p:nvPr/>
            </p:nvSpPr>
            <p:spPr>
              <a:xfrm>
                <a:off x="5501388" y="3195075"/>
                <a:ext cx="322263" cy="139700"/>
              </a:xfrm>
              <a:custGeom>
                <a:avLst/>
                <a:gdLst/>
                <a:ahLst/>
                <a:cxnLst/>
                <a:rect l="l" t="t" r="r" b="b"/>
                <a:pathLst>
                  <a:path w="124" h="54" extrusionOk="0">
                    <a:moveTo>
                      <a:pt x="3" y="54"/>
                    </a:moveTo>
                    <a:cubicBezTo>
                      <a:pt x="2" y="54"/>
                      <a:pt x="1" y="53"/>
                      <a:pt x="1" y="52"/>
                    </a:cubicBezTo>
                    <a:cubicBezTo>
                      <a:pt x="0" y="51"/>
                      <a:pt x="1" y="49"/>
                      <a:pt x="2" y="48"/>
                    </a:cubicBezTo>
                    <a:cubicBezTo>
                      <a:pt x="120" y="1"/>
                      <a:pt x="120" y="1"/>
                      <a:pt x="120" y="1"/>
                    </a:cubicBezTo>
                    <a:cubicBezTo>
                      <a:pt x="121" y="0"/>
                      <a:pt x="123" y="1"/>
                      <a:pt x="123" y="2"/>
                    </a:cubicBezTo>
                    <a:cubicBezTo>
                      <a:pt x="124" y="4"/>
                      <a:pt x="123" y="5"/>
                      <a:pt x="122" y="6"/>
                    </a:cubicBezTo>
                    <a:cubicBezTo>
                      <a:pt x="4" y="53"/>
                      <a:pt x="4" y="53"/>
                      <a:pt x="4" y="53"/>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1"/>
              <p:cNvSpPr/>
              <p:nvPr/>
            </p:nvSpPr>
            <p:spPr>
              <a:xfrm>
                <a:off x="5526788" y="3253813"/>
                <a:ext cx="322263" cy="138113"/>
              </a:xfrm>
              <a:custGeom>
                <a:avLst/>
                <a:gdLst/>
                <a:ahLst/>
                <a:cxnLst/>
                <a:rect l="l" t="t" r="r" b="b"/>
                <a:pathLst>
                  <a:path w="124" h="53" extrusionOk="0">
                    <a:moveTo>
                      <a:pt x="3" y="53"/>
                    </a:moveTo>
                    <a:cubicBezTo>
                      <a:pt x="2" y="53"/>
                      <a:pt x="1" y="53"/>
                      <a:pt x="1" y="52"/>
                    </a:cubicBezTo>
                    <a:cubicBezTo>
                      <a:pt x="0" y="50"/>
                      <a:pt x="1" y="49"/>
                      <a:pt x="2" y="48"/>
                    </a:cubicBezTo>
                    <a:cubicBezTo>
                      <a:pt x="120" y="0"/>
                      <a:pt x="120" y="0"/>
                      <a:pt x="120" y="0"/>
                    </a:cubicBezTo>
                    <a:cubicBezTo>
                      <a:pt x="121" y="0"/>
                      <a:pt x="122" y="0"/>
                      <a:pt x="123" y="2"/>
                    </a:cubicBezTo>
                    <a:cubicBezTo>
                      <a:pt x="124" y="3"/>
                      <a:pt x="123" y="5"/>
                      <a:pt x="122" y="5"/>
                    </a:cubicBezTo>
                    <a:cubicBezTo>
                      <a:pt x="4" y="53"/>
                      <a:pt x="4" y="53"/>
                      <a:pt x="4" y="53"/>
                    </a:cubicBezTo>
                    <a:lnTo>
                      <a:pt x="3" y="5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1"/>
              <p:cNvSpPr/>
              <p:nvPr/>
            </p:nvSpPr>
            <p:spPr>
              <a:xfrm>
                <a:off x="5553775" y="3314138"/>
                <a:ext cx="319088" cy="141288"/>
              </a:xfrm>
              <a:custGeom>
                <a:avLst/>
                <a:gdLst/>
                <a:ahLst/>
                <a:cxnLst/>
                <a:rect l="l" t="t" r="r" b="b"/>
                <a:pathLst>
                  <a:path w="123" h="54" extrusionOk="0">
                    <a:moveTo>
                      <a:pt x="3" y="54"/>
                    </a:moveTo>
                    <a:cubicBezTo>
                      <a:pt x="2" y="54"/>
                      <a:pt x="1" y="53"/>
                      <a:pt x="0" y="52"/>
                    </a:cubicBezTo>
                    <a:cubicBezTo>
                      <a:pt x="0" y="51"/>
                      <a:pt x="0" y="49"/>
                      <a:pt x="2" y="49"/>
                    </a:cubicBezTo>
                    <a:cubicBezTo>
                      <a:pt x="119" y="1"/>
                      <a:pt x="119" y="1"/>
                      <a:pt x="119" y="1"/>
                    </a:cubicBezTo>
                    <a:cubicBezTo>
                      <a:pt x="120" y="0"/>
                      <a:pt x="122" y="1"/>
                      <a:pt x="123" y="2"/>
                    </a:cubicBezTo>
                    <a:cubicBezTo>
                      <a:pt x="123" y="4"/>
                      <a:pt x="122" y="5"/>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1"/>
              <p:cNvSpPr/>
              <p:nvPr/>
            </p:nvSpPr>
            <p:spPr>
              <a:xfrm>
                <a:off x="5579175" y="3420500"/>
                <a:ext cx="217488" cy="100013"/>
              </a:xfrm>
              <a:custGeom>
                <a:avLst/>
                <a:gdLst/>
                <a:ahLst/>
                <a:cxnLst/>
                <a:rect l="l" t="t" r="r" b="b"/>
                <a:pathLst>
                  <a:path w="84" h="38" extrusionOk="0">
                    <a:moveTo>
                      <a:pt x="3" y="38"/>
                    </a:moveTo>
                    <a:cubicBezTo>
                      <a:pt x="2" y="38"/>
                      <a:pt x="1" y="37"/>
                      <a:pt x="1" y="36"/>
                    </a:cubicBezTo>
                    <a:cubicBezTo>
                      <a:pt x="0" y="34"/>
                      <a:pt x="1" y="33"/>
                      <a:pt x="2" y="32"/>
                    </a:cubicBezTo>
                    <a:cubicBezTo>
                      <a:pt x="80" y="1"/>
                      <a:pt x="80" y="1"/>
                      <a:pt x="80" y="1"/>
                    </a:cubicBezTo>
                    <a:cubicBezTo>
                      <a:pt x="81" y="0"/>
                      <a:pt x="83" y="1"/>
                      <a:pt x="83" y="2"/>
                    </a:cubicBezTo>
                    <a:cubicBezTo>
                      <a:pt x="84" y="4"/>
                      <a:pt x="83" y="5"/>
                      <a:pt x="82" y="6"/>
                    </a:cubicBezTo>
                    <a:cubicBezTo>
                      <a:pt x="4" y="37"/>
                      <a:pt x="4" y="37"/>
                      <a:pt x="4" y="37"/>
                    </a:cubicBezTo>
                    <a:cubicBezTo>
                      <a:pt x="3" y="38"/>
                      <a:pt x="3" y="38"/>
                      <a:pt x="3" y="38"/>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1"/>
              <p:cNvSpPr/>
              <p:nvPr/>
            </p:nvSpPr>
            <p:spPr>
              <a:xfrm>
                <a:off x="5790313" y="3333188"/>
                <a:ext cx="127000" cy="179388"/>
              </a:xfrm>
              <a:custGeom>
                <a:avLst/>
                <a:gdLst/>
                <a:ahLst/>
                <a:cxnLst/>
                <a:rect l="l" t="t" r="r" b="b"/>
                <a:pathLst>
                  <a:path w="49" h="69" extrusionOk="0">
                    <a:moveTo>
                      <a:pt x="49" y="0"/>
                    </a:moveTo>
                    <a:cubicBezTo>
                      <a:pt x="0" y="20"/>
                      <a:pt x="0" y="20"/>
                      <a:pt x="0" y="20"/>
                    </a:cubicBezTo>
                    <a:cubicBezTo>
                      <a:pt x="20" y="69"/>
                      <a:pt x="20" y="69"/>
                      <a:pt x="20" y="69"/>
                    </a:cubicBezTo>
                    <a:cubicBezTo>
                      <a:pt x="20" y="69"/>
                      <a:pt x="20" y="69"/>
                      <a:pt x="20" y="69"/>
                    </a:cubicBezTo>
                    <a:cubicBezTo>
                      <a:pt x="49" y="0"/>
                      <a:pt x="49" y="0"/>
                      <a:pt x="4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8" name="Google Shape;978;p31"/>
            <p:cNvGrpSpPr/>
            <p:nvPr/>
          </p:nvGrpSpPr>
          <p:grpSpPr>
            <a:xfrm rot="-7505821">
              <a:off x="1698253" y="3477754"/>
              <a:ext cx="724437" cy="513309"/>
              <a:chOff x="6180688" y="2320538"/>
              <a:chExt cx="1149350" cy="814387"/>
            </a:xfrm>
          </p:grpSpPr>
          <p:sp>
            <p:nvSpPr>
              <p:cNvPr id="979" name="Google Shape;979;p31"/>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1"/>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31"/>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1"/>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1"/>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1"/>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1"/>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31"/>
            <p:cNvSpPr/>
            <p:nvPr/>
          </p:nvSpPr>
          <p:spPr>
            <a:xfrm rot="-1768020">
              <a:off x="1442581" y="1943897"/>
              <a:ext cx="205393" cy="466652"/>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7" name="Google Shape;987;p31"/>
            <p:cNvGrpSpPr/>
            <p:nvPr/>
          </p:nvGrpSpPr>
          <p:grpSpPr>
            <a:xfrm rot="865592">
              <a:off x="373638" y="3924120"/>
              <a:ext cx="1023245" cy="1521776"/>
              <a:chOff x="10437913" y="1585525"/>
              <a:chExt cx="1489075" cy="2214563"/>
            </a:xfrm>
          </p:grpSpPr>
          <p:sp>
            <p:nvSpPr>
              <p:cNvPr id="988" name="Google Shape;988;p31"/>
              <p:cNvSpPr/>
              <p:nvPr/>
            </p:nvSpPr>
            <p:spPr>
              <a:xfrm>
                <a:off x="10437913" y="2311013"/>
                <a:ext cx="1074738" cy="1489075"/>
              </a:xfrm>
              <a:custGeom>
                <a:avLst/>
                <a:gdLst/>
                <a:ahLst/>
                <a:cxnLst/>
                <a:rect l="l" t="t" r="r" b="b"/>
                <a:pathLst>
                  <a:path w="353" h="489" extrusionOk="0">
                    <a:moveTo>
                      <a:pt x="35" y="475"/>
                    </a:moveTo>
                    <a:cubicBezTo>
                      <a:pt x="28" y="485"/>
                      <a:pt x="21" y="489"/>
                      <a:pt x="12" y="483"/>
                    </a:cubicBezTo>
                    <a:cubicBezTo>
                      <a:pt x="10" y="481"/>
                      <a:pt x="10" y="481"/>
                      <a:pt x="10" y="481"/>
                    </a:cubicBezTo>
                    <a:cubicBezTo>
                      <a:pt x="0" y="475"/>
                      <a:pt x="2" y="467"/>
                      <a:pt x="8" y="457"/>
                    </a:cubicBezTo>
                    <a:cubicBezTo>
                      <a:pt x="298" y="10"/>
                      <a:pt x="298" y="10"/>
                      <a:pt x="298" y="10"/>
                    </a:cubicBezTo>
                    <a:cubicBezTo>
                      <a:pt x="304" y="0"/>
                      <a:pt x="316" y="4"/>
                      <a:pt x="326" y="11"/>
                    </a:cubicBezTo>
                    <a:cubicBezTo>
                      <a:pt x="335" y="17"/>
                      <a:pt x="335" y="17"/>
                      <a:pt x="335" y="17"/>
                    </a:cubicBezTo>
                    <a:cubicBezTo>
                      <a:pt x="345" y="24"/>
                      <a:pt x="353" y="33"/>
                      <a:pt x="346" y="43"/>
                    </a:cubicBezTo>
                    <a:lnTo>
                      <a:pt x="35" y="4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1"/>
              <p:cNvSpPr/>
              <p:nvPr/>
            </p:nvSpPr>
            <p:spPr>
              <a:xfrm>
                <a:off x="11293575" y="1976050"/>
                <a:ext cx="436563" cy="530225"/>
              </a:xfrm>
              <a:custGeom>
                <a:avLst/>
                <a:gdLst/>
                <a:ahLst/>
                <a:cxnLst/>
                <a:rect l="l" t="t" r="r" b="b"/>
                <a:pathLst>
                  <a:path w="143" h="174" extrusionOk="0">
                    <a:moveTo>
                      <a:pt x="62" y="164"/>
                    </a:moveTo>
                    <a:cubicBezTo>
                      <a:pt x="55" y="174"/>
                      <a:pt x="48" y="167"/>
                      <a:pt x="38" y="160"/>
                    </a:cubicBezTo>
                    <a:cubicBezTo>
                      <a:pt x="19" y="148"/>
                      <a:pt x="19" y="148"/>
                      <a:pt x="19" y="148"/>
                    </a:cubicBezTo>
                    <a:cubicBezTo>
                      <a:pt x="9" y="141"/>
                      <a:pt x="0" y="136"/>
                      <a:pt x="7" y="126"/>
                    </a:cubicBezTo>
                    <a:cubicBezTo>
                      <a:pt x="100" y="10"/>
                      <a:pt x="100" y="10"/>
                      <a:pt x="100" y="10"/>
                    </a:cubicBezTo>
                    <a:cubicBezTo>
                      <a:pt x="107" y="0"/>
                      <a:pt x="112" y="5"/>
                      <a:pt x="122" y="12"/>
                    </a:cubicBezTo>
                    <a:cubicBezTo>
                      <a:pt x="127" y="15"/>
                      <a:pt x="127" y="15"/>
                      <a:pt x="127" y="15"/>
                    </a:cubicBezTo>
                    <a:cubicBezTo>
                      <a:pt x="137" y="22"/>
                      <a:pt x="143" y="25"/>
                      <a:pt x="137" y="35"/>
                    </a:cubicBezTo>
                    <a:lnTo>
                      <a:pt x="62" y="16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1"/>
              <p:cNvSpPr/>
              <p:nvPr/>
            </p:nvSpPr>
            <p:spPr>
              <a:xfrm>
                <a:off x="11519000" y="1585525"/>
                <a:ext cx="407988" cy="630238"/>
              </a:xfrm>
              <a:custGeom>
                <a:avLst/>
                <a:gdLst/>
                <a:ahLst/>
                <a:cxnLst/>
                <a:rect l="l" t="t" r="r" b="b"/>
                <a:pathLst>
                  <a:path w="134" h="207" extrusionOk="0">
                    <a:moveTo>
                      <a:pt x="42" y="149"/>
                    </a:moveTo>
                    <a:cubicBezTo>
                      <a:pt x="0" y="121"/>
                      <a:pt x="16" y="93"/>
                      <a:pt x="44" y="76"/>
                    </a:cubicBezTo>
                    <a:cubicBezTo>
                      <a:pt x="71" y="58"/>
                      <a:pt x="119" y="34"/>
                      <a:pt x="134" y="0"/>
                    </a:cubicBezTo>
                    <a:cubicBezTo>
                      <a:pt x="121" y="53"/>
                      <a:pt x="128" y="207"/>
                      <a:pt x="42" y="14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31"/>
              <p:cNvSpPr/>
              <p:nvPr/>
            </p:nvSpPr>
            <p:spPr>
              <a:xfrm>
                <a:off x="11641238" y="1720463"/>
                <a:ext cx="222250" cy="225425"/>
              </a:xfrm>
              <a:custGeom>
                <a:avLst/>
                <a:gdLst/>
                <a:ahLst/>
                <a:cxnLst/>
                <a:rect l="l" t="t" r="r" b="b"/>
                <a:pathLst>
                  <a:path w="73" h="74" extrusionOk="0">
                    <a:moveTo>
                      <a:pt x="73" y="0"/>
                    </a:moveTo>
                    <a:cubicBezTo>
                      <a:pt x="71" y="2"/>
                      <a:pt x="69" y="4"/>
                      <a:pt x="68" y="5"/>
                    </a:cubicBezTo>
                    <a:cubicBezTo>
                      <a:pt x="63" y="10"/>
                      <a:pt x="63" y="10"/>
                      <a:pt x="63" y="10"/>
                    </a:cubicBezTo>
                    <a:cubicBezTo>
                      <a:pt x="59" y="12"/>
                      <a:pt x="55" y="15"/>
                      <a:pt x="51" y="17"/>
                    </a:cubicBezTo>
                    <a:cubicBezTo>
                      <a:pt x="44" y="22"/>
                      <a:pt x="36" y="27"/>
                      <a:pt x="29" y="32"/>
                    </a:cubicBezTo>
                    <a:cubicBezTo>
                      <a:pt x="21" y="37"/>
                      <a:pt x="14" y="42"/>
                      <a:pt x="9" y="49"/>
                    </a:cubicBezTo>
                    <a:cubicBezTo>
                      <a:pt x="4" y="56"/>
                      <a:pt x="1" y="65"/>
                      <a:pt x="0" y="74"/>
                    </a:cubicBezTo>
                    <a:cubicBezTo>
                      <a:pt x="0" y="72"/>
                      <a:pt x="0" y="69"/>
                      <a:pt x="0" y="67"/>
                    </a:cubicBezTo>
                    <a:cubicBezTo>
                      <a:pt x="0" y="65"/>
                      <a:pt x="1" y="62"/>
                      <a:pt x="1" y="60"/>
                    </a:cubicBezTo>
                    <a:cubicBezTo>
                      <a:pt x="2" y="58"/>
                      <a:pt x="2" y="56"/>
                      <a:pt x="3" y="54"/>
                    </a:cubicBezTo>
                    <a:cubicBezTo>
                      <a:pt x="4" y="52"/>
                      <a:pt x="5" y="50"/>
                      <a:pt x="7" y="47"/>
                    </a:cubicBezTo>
                    <a:cubicBezTo>
                      <a:pt x="12" y="40"/>
                      <a:pt x="19" y="34"/>
                      <a:pt x="26" y="29"/>
                    </a:cubicBezTo>
                    <a:cubicBezTo>
                      <a:pt x="34" y="23"/>
                      <a:pt x="42" y="19"/>
                      <a:pt x="50" y="15"/>
                    </a:cubicBezTo>
                    <a:cubicBezTo>
                      <a:pt x="58" y="10"/>
                      <a:pt x="65" y="6"/>
                      <a:pt x="73"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31"/>
              <p:cNvSpPr/>
              <p:nvPr/>
            </p:nvSpPr>
            <p:spPr>
              <a:xfrm>
                <a:off x="11653938" y="1764913"/>
                <a:ext cx="200025" cy="228600"/>
              </a:xfrm>
              <a:custGeom>
                <a:avLst/>
                <a:gdLst/>
                <a:ahLst/>
                <a:cxnLst/>
                <a:rect l="l" t="t" r="r" b="b"/>
                <a:pathLst>
                  <a:path w="66" h="75" extrusionOk="0">
                    <a:moveTo>
                      <a:pt x="66" y="0"/>
                    </a:moveTo>
                    <a:cubicBezTo>
                      <a:pt x="57" y="15"/>
                      <a:pt x="47" y="28"/>
                      <a:pt x="36" y="40"/>
                    </a:cubicBezTo>
                    <a:cubicBezTo>
                      <a:pt x="25" y="53"/>
                      <a:pt x="13" y="64"/>
                      <a:pt x="0" y="75"/>
                    </a:cubicBezTo>
                    <a:cubicBezTo>
                      <a:pt x="11" y="62"/>
                      <a:pt x="22" y="50"/>
                      <a:pt x="33" y="38"/>
                    </a:cubicBezTo>
                    <a:cubicBezTo>
                      <a:pt x="44" y="25"/>
                      <a:pt x="55" y="13"/>
                      <a:pt x="66"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1"/>
              <p:cNvSpPr/>
              <p:nvPr/>
            </p:nvSpPr>
            <p:spPr>
              <a:xfrm>
                <a:off x="11707913" y="1817300"/>
                <a:ext cx="149225" cy="212725"/>
              </a:xfrm>
              <a:custGeom>
                <a:avLst/>
                <a:gdLst/>
                <a:ahLst/>
                <a:cxnLst/>
                <a:rect l="l" t="t" r="r" b="b"/>
                <a:pathLst>
                  <a:path w="49" h="70" extrusionOk="0">
                    <a:moveTo>
                      <a:pt x="49" y="0"/>
                    </a:moveTo>
                    <a:cubicBezTo>
                      <a:pt x="45" y="15"/>
                      <a:pt x="42" y="30"/>
                      <a:pt x="35" y="43"/>
                    </a:cubicBezTo>
                    <a:cubicBezTo>
                      <a:pt x="32" y="50"/>
                      <a:pt x="27" y="57"/>
                      <a:pt x="21" y="62"/>
                    </a:cubicBezTo>
                    <a:cubicBezTo>
                      <a:pt x="15" y="66"/>
                      <a:pt x="7" y="69"/>
                      <a:pt x="0" y="70"/>
                    </a:cubicBezTo>
                    <a:cubicBezTo>
                      <a:pt x="7" y="68"/>
                      <a:pt x="13" y="64"/>
                      <a:pt x="19" y="59"/>
                    </a:cubicBezTo>
                    <a:cubicBezTo>
                      <a:pt x="24" y="54"/>
                      <a:pt x="28" y="48"/>
                      <a:pt x="32" y="42"/>
                    </a:cubicBezTo>
                    <a:cubicBezTo>
                      <a:pt x="38" y="29"/>
                      <a:pt x="42" y="14"/>
                      <a:pt x="49"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04458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5" name="Google Shape;915;p31"/>
          <p:cNvSpPr txBox="1">
            <a:spLocks noGrp="1"/>
          </p:cNvSpPr>
          <p:nvPr>
            <p:ph type="title"/>
          </p:nvPr>
        </p:nvSpPr>
        <p:spPr>
          <a:xfrm>
            <a:off x="2579700" y="3100264"/>
            <a:ext cx="3984600" cy="693300"/>
          </a:xfrm>
          <a:prstGeom prst="rect">
            <a:avLst/>
          </a:prstGeom>
        </p:spPr>
        <p:txBody>
          <a:bodyPr spcFirstLastPara="1" wrap="square" lIns="91425" tIns="91425" rIns="91425" bIns="91425" anchor="b" anchorCtr="0">
            <a:noAutofit/>
          </a:bodyPr>
          <a:lstStyle/>
          <a:p>
            <a:r>
              <a:rPr lang="en"/>
              <a:t>Project Introduction</a:t>
            </a:r>
          </a:p>
        </p:txBody>
      </p:sp>
      <p:sp>
        <p:nvSpPr>
          <p:cNvPr id="916" name="Google Shape;916;p31"/>
          <p:cNvSpPr txBox="1">
            <a:spLocks noGrp="1"/>
          </p:cNvSpPr>
          <p:nvPr>
            <p:ph type="title" idx="2"/>
          </p:nvPr>
        </p:nvSpPr>
        <p:spPr>
          <a:xfrm>
            <a:off x="3937800" y="1633263"/>
            <a:ext cx="1268400" cy="69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grpSp>
        <p:nvGrpSpPr>
          <p:cNvPr id="917" name="Google Shape;917;p31"/>
          <p:cNvGrpSpPr/>
          <p:nvPr/>
        </p:nvGrpSpPr>
        <p:grpSpPr>
          <a:xfrm>
            <a:off x="6071576" y="-112054"/>
            <a:ext cx="3846005" cy="3483985"/>
            <a:chOff x="5807351" y="-130129"/>
            <a:chExt cx="3846005" cy="3483985"/>
          </a:xfrm>
        </p:grpSpPr>
        <p:grpSp>
          <p:nvGrpSpPr>
            <p:cNvPr id="918" name="Google Shape;918;p31"/>
            <p:cNvGrpSpPr/>
            <p:nvPr/>
          </p:nvGrpSpPr>
          <p:grpSpPr>
            <a:xfrm rot="3965436">
              <a:off x="6997441" y="9782"/>
              <a:ext cx="1117919" cy="1247898"/>
              <a:chOff x="6503625" y="1008025"/>
              <a:chExt cx="573088" cy="639763"/>
            </a:xfrm>
          </p:grpSpPr>
          <p:sp>
            <p:nvSpPr>
              <p:cNvPr id="919" name="Google Shape;919;p31"/>
              <p:cNvSpPr/>
              <p:nvPr/>
            </p:nvSpPr>
            <p:spPr>
              <a:xfrm>
                <a:off x="6503625" y="1008025"/>
                <a:ext cx="276225" cy="309563"/>
              </a:xfrm>
              <a:custGeom>
                <a:avLst/>
                <a:gdLst/>
                <a:ahLst/>
                <a:cxnLst/>
                <a:rect l="l" t="t" r="r" b="b"/>
                <a:pathLst>
                  <a:path w="106" h="119" extrusionOk="0">
                    <a:moveTo>
                      <a:pt x="6" y="5"/>
                    </a:moveTo>
                    <a:cubicBezTo>
                      <a:pt x="6" y="5"/>
                      <a:pt x="6" y="5"/>
                      <a:pt x="6" y="5"/>
                    </a:cubicBezTo>
                    <a:cubicBezTo>
                      <a:pt x="12" y="0"/>
                      <a:pt x="21" y="1"/>
                      <a:pt x="25" y="7"/>
                    </a:cubicBezTo>
                    <a:cubicBezTo>
                      <a:pt x="106" y="102"/>
                      <a:pt x="106" y="102"/>
                      <a:pt x="106" y="102"/>
                    </a:cubicBezTo>
                    <a:cubicBezTo>
                      <a:pt x="85" y="119"/>
                      <a:pt x="85" y="119"/>
                      <a:pt x="85" y="119"/>
                    </a:cubicBezTo>
                    <a:cubicBezTo>
                      <a:pt x="5" y="24"/>
                      <a:pt x="5" y="24"/>
                      <a:pt x="5" y="24"/>
                    </a:cubicBezTo>
                    <a:cubicBezTo>
                      <a:pt x="0" y="18"/>
                      <a:pt x="1" y="10"/>
                      <a:pt x="6"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31"/>
              <p:cNvSpPr/>
              <p:nvPr/>
            </p:nvSpPr>
            <p:spPr>
              <a:xfrm>
                <a:off x="6668725" y="1204875"/>
                <a:ext cx="87313" cy="87313"/>
              </a:xfrm>
              <a:custGeom>
                <a:avLst/>
                <a:gdLst/>
                <a:ahLst/>
                <a:cxnLst/>
                <a:rect l="l" t="t" r="r" b="b"/>
                <a:pathLst>
                  <a:path w="55" h="55" extrusionOk="0">
                    <a:moveTo>
                      <a:pt x="34" y="0"/>
                    </a:moveTo>
                    <a:lnTo>
                      <a:pt x="0" y="30"/>
                    </a:lnTo>
                    <a:lnTo>
                      <a:pt x="21" y="55"/>
                    </a:lnTo>
                    <a:lnTo>
                      <a:pt x="55" y="25"/>
                    </a:lnTo>
                    <a:lnTo>
                      <a:pt x="3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31"/>
              <p:cNvSpPr/>
              <p:nvPr/>
            </p:nvSpPr>
            <p:spPr>
              <a:xfrm>
                <a:off x="6743338" y="1289013"/>
                <a:ext cx="49213" cy="52388"/>
              </a:xfrm>
              <a:custGeom>
                <a:avLst/>
                <a:gdLst/>
                <a:ahLst/>
                <a:cxnLst/>
                <a:rect l="l" t="t" r="r" b="b"/>
                <a:pathLst>
                  <a:path w="31" h="33" extrusionOk="0">
                    <a:moveTo>
                      <a:pt x="10" y="0"/>
                    </a:moveTo>
                    <a:lnTo>
                      <a:pt x="0" y="8"/>
                    </a:lnTo>
                    <a:lnTo>
                      <a:pt x="21" y="33"/>
                    </a:lnTo>
                    <a:lnTo>
                      <a:pt x="31" y="26"/>
                    </a:lnTo>
                    <a:lnTo>
                      <a:pt x="10" y="0"/>
                    </a:lnTo>
                    <a:close/>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31"/>
              <p:cNvSpPr/>
              <p:nvPr/>
            </p:nvSpPr>
            <p:spPr>
              <a:xfrm>
                <a:off x="6743338" y="1289013"/>
                <a:ext cx="49213" cy="52388"/>
              </a:xfrm>
              <a:custGeom>
                <a:avLst/>
                <a:gdLst/>
                <a:ahLst/>
                <a:cxnLst/>
                <a:rect l="l" t="t" r="r" b="b"/>
                <a:pathLst>
                  <a:path w="31" h="33" extrusionOk="0">
                    <a:moveTo>
                      <a:pt x="10" y="0"/>
                    </a:moveTo>
                    <a:lnTo>
                      <a:pt x="0" y="8"/>
                    </a:lnTo>
                    <a:lnTo>
                      <a:pt x="21" y="33"/>
                    </a:lnTo>
                    <a:lnTo>
                      <a:pt x="31" y="26"/>
                    </a:lnTo>
                    <a:lnTo>
                      <a:pt x="10" y="0"/>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31"/>
              <p:cNvSpPr/>
              <p:nvPr/>
            </p:nvSpPr>
            <p:spPr>
              <a:xfrm>
                <a:off x="6698888" y="1268375"/>
                <a:ext cx="377825" cy="379413"/>
              </a:xfrm>
              <a:custGeom>
                <a:avLst/>
                <a:gdLst/>
                <a:ahLst/>
                <a:cxnLst/>
                <a:rect l="l" t="t" r="r" b="b"/>
                <a:pathLst>
                  <a:path w="145" h="146" extrusionOk="0">
                    <a:moveTo>
                      <a:pt x="114" y="123"/>
                    </a:moveTo>
                    <a:cubicBezTo>
                      <a:pt x="142" y="100"/>
                      <a:pt x="145" y="59"/>
                      <a:pt x="122" y="31"/>
                    </a:cubicBezTo>
                    <a:cubicBezTo>
                      <a:pt x="99" y="4"/>
                      <a:pt x="58" y="0"/>
                      <a:pt x="31" y="23"/>
                    </a:cubicBezTo>
                    <a:cubicBezTo>
                      <a:pt x="3" y="46"/>
                      <a:pt x="0" y="87"/>
                      <a:pt x="23" y="115"/>
                    </a:cubicBezTo>
                    <a:cubicBezTo>
                      <a:pt x="46" y="142"/>
                      <a:pt x="87" y="146"/>
                      <a:pt x="114" y="123"/>
                    </a:cubicBezTo>
                    <a:moveTo>
                      <a:pt x="36" y="30"/>
                    </a:moveTo>
                    <a:cubicBezTo>
                      <a:pt x="60" y="10"/>
                      <a:pt x="96" y="13"/>
                      <a:pt x="115" y="37"/>
                    </a:cubicBezTo>
                    <a:cubicBezTo>
                      <a:pt x="135" y="60"/>
                      <a:pt x="132" y="96"/>
                      <a:pt x="109" y="116"/>
                    </a:cubicBezTo>
                    <a:cubicBezTo>
                      <a:pt x="85" y="136"/>
                      <a:pt x="49" y="133"/>
                      <a:pt x="30" y="109"/>
                    </a:cubicBezTo>
                    <a:cubicBezTo>
                      <a:pt x="10" y="85"/>
                      <a:pt x="13" y="50"/>
                      <a:pt x="36" y="3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1"/>
              <p:cNvSpPr/>
              <p:nvPr/>
            </p:nvSpPr>
            <p:spPr>
              <a:xfrm>
                <a:off x="6740163" y="1312825"/>
                <a:ext cx="295275" cy="290513"/>
              </a:xfrm>
              <a:custGeom>
                <a:avLst/>
                <a:gdLst/>
                <a:ahLst/>
                <a:cxnLst/>
                <a:rect l="l" t="t" r="r" b="b"/>
                <a:pathLst>
                  <a:path w="113" h="112" extrusionOk="0">
                    <a:moveTo>
                      <a:pt x="56" y="0"/>
                    </a:moveTo>
                    <a:cubicBezTo>
                      <a:pt x="44" y="0"/>
                      <a:pt x="31" y="4"/>
                      <a:pt x="20" y="13"/>
                    </a:cubicBezTo>
                    <a:cubicBezTo>
                      <a:pt x="7" y="24"/>
                      <a:pt x="0" y="40"/>
                      <a:pt x="0" y="56"/>
                    </a:cubicBezTo>
                    <a:cubicBezTo>
                      <a:pt x="0" y="69"/>
                      <a:pt x="5" y="82"/>
                      <a:pt x="14" y="92"/>
                    </a:cubicBezTo>
                    <a:cubicBezTo>
                      <a:pt x="25" y="105"/>
                      <a:pt x="41" y="112"/>
                      <a:pt x="57" y="112"/>
                    </a:cubicBezTo>
                    <a:cubicBezTo>
                      <a:pt x="69" y="112"/>
                      <a:pt x="82" y="108"/>
                      <a:pt x="93" y="99"/>
                    </a:cubicBezTo>
                    <a:cubicBezTo>
                      <a:pt x="106" y="88"/>
                      <a:pt x="113" y="72"/>
                      <a:pt x="113" y="56"/>
                    </a:cubicBezTo>
                    <a:cubicBezTo>
                      <a:pt x="113" y="43"/>
                      <a:pt x="108" y="30"/>
                      <a:pt x="99" y="20"/>
                    </a:cubicBezTo>
                    <a:cubicBezTo>
                      <a:pt x="88" y="7"/>
                      <a:pt x="72" y="0"/>
                      <a:pt x="56"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5" name="Google Shape;925;p31"/>
            <p:cNvSpPr/>
            <p:nvPr/>
          </p:nvSpPr>
          <p:spPr>
            <a:xfrm>
              <a:off x="6564288" y="1431900"/>
              <a:ext cx="715160" cy="718388"/>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31"/>
            <p:cNvSpPr/>
            <p:nvPr/>
          </p:nvSpPr>
          <p:spPr>
            <a:xfrm>
              <a:off x="8312150" y="466925"/>
              <a:ext cx="332101" cy="33360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1"/>
            <p:cNvSpPr/>
            <p:nvPr/>
          </p:nvSpPr>
          <p:spPr>
            <a:xfrm>
              <a:off x="6631981" y="158797"/>
              <a:ext cx="205393" cy="466651"/>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8" name="Google Shape;928;p31"/>
            <p:cNvGrpSpPr/>
            <p:nvPr/>
          </p:nvGrpSpPr>
          <p:grpSpPr>
            <a:xfrm rot="-1081111">
              <a:off x="7683387" y="1174859"/>
              <a:ext cx="1708268" cy="1962926"/>
              <a:chOff x="5652063" y="1771263"/>
              <a:chExt cx="1714500" cy="1970087"/>
            </a:xfrm>
          </p:grpSpPr>
          <p:sp>
            <p:nvSpPr>
              <p:cNvPr id="929" name="Google Shape;929;p31"/>
              <p:cNvSpPr/>
              <p:nvPr/>
            </p:nvSpPr>
            <p:spPr>
              <a:xfrm>
                <a:off x="6272775" y="3138100"/>
                <a:ext cx="1093788" cy="603250"/>
              </a:xfrm>
              <a:custGeom>
                <a:avLst/>
                <a:gdLst/>
                <a:ahLst/>
                <a:cxnLst/>
                <a:rect l="l" t="t" r="r" b="b"/>
                <a:pathLst>
                  <a:path w="689" h="380" extrusionOk="0">
                    <a:moveTo>
                      <a:pt x="689" y="83"/>
                    </a:moveTo>
                    <a:lnTo>
                      <a:pt x="39" y="380"/>
                    </a:lnTo>
                    <a:lnTo>
                      <a:pt x="0" y="296"/>
                    </a:lnTo>
                    <a:lnTo>
                      <a:pt x="650" y="0"/>
                    </a:lnTo>
                    <a:lnTo>
                      <a:pt x="689" y="8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1"/>
              <p:cNvSpPr/>
              <p:nvPr/>
            </p:nvSpPr>
            <p:spPr>
              <a:xfrm>
                <a:off x="6348975" y="3233350"/>
                <a:ext cx="962025" cy="457200"/>
              </a:xfrm>
              <a:custGeom>
                <a:avLst/>
                <a:gdLst/>
                <a:ahLst/>
                <a:cxnLst/>
                <a:rect l="l" t="t" r="r" b="b"/>
                <a:pathLst>
                  <a:path w="606" h="288" extrusionOk="0">
                    <a:moveTo>
                      <a:pt x="606" y="15"/>
                    </a:moveTo>
                    <a:lnTo>
                      <a:pt x="8" y="288"/>
                    </a:lnTo>
                    <a:lnTo>
                      <a:pt x="0" y="272"/>
                    </a:lnTo>
                    <a:lnTo>
                      <a:pt x="600" y="0"/>
                    </a:lnTo>
                    <a:lnTo>
                      <a:pt x="606" y="1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1"/>
              <p:cNvSpPr/>
              <p:nvPr/>
            </p:nvSpPr>
            <p:spPr>
              <a:xfrm>
                <a:off x="5652063" y="1771263"/>
                <a:ext cx="1671638" cy="1873250"/>
              </a:xfrm>
              <a:custGeom>
                <a:avLst/>
                <a:gdLst/>
                <a:ahLst/>
                <a:cxnLst/>
                <a:rect l="l" t="t" r="r" b="b"/>
                <a:pathLst>
                  <a:path w="1053" h="1180" extrusionOk="0">
                    <a:moveTo>
                      <a:pt x="1053" y="882"/>
                    </a:moveTo>
                    <a:lnTo>
                      <a:pt x="403" y="1180"/>
                    </a:lnTo>
                    <a:lnTo>
                      <a:pt x="0" y="297"/>
                    </a:lnTo>
                    <a:lnTo>
                      <a:pt x="650" y="0"/>
                    </a:lnTo>
                    <a:lnTo>
                      <a:pt x="1053" y="88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1"/>
              <p:cNvSpPr/>
              <p:nvPr/>
            </p:nvSpPr>
            <p:spPr>
              <a:xfrm>
                <a:off x="5996550" y="2139563"/>
                <a:ext cx="747713" cy="617538"/>
              </a:xfrm>
              <a:custGeom>
                <a:avLst/>
                <a:gdLst/>
                <a:ahLst/>
                <a:cxnLst/>
                <a:rect l="l" t="t" r="r" b="b"/>
                <a:pathLst>
                  <a:path w="471" h="389" extrusionOk="0">
                    <a:moveTo>
                      <a:pt x="471" y="221"/>
                    </a:moveTo>
                    <a:lnTo>
                      <a:pt x="101" y="389"/>
                    </a:lnTo>
                    <a:lnTo>
                      <a:pt x="0" y="169"/>
                    </a:lnTo>
                    <a:lnTo>
                      <a:pt x="370" y="0"/>
                    </a:lnTo>
                    <a:lnTo>
                      <a:pt x="471" y="22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1"/>
              <p:cNvSpPr/>
              <p:nvPr/>
            </p:nvSpPr>
            <p:spPr>
              <a:xfrm>
                <a:off x="6129900" y="2331650"/>
                <a:ext cx="481013" cy="236538"/>
              </a:xfrm>
              <a:custGeom>
                <a:avLst/>
                <a:gdLst/>
                <a:ahLst/>
                <a:cxnLst/>
                <a:rect l="l" t="t" r="r" b="b"/>
                <a:pathLst>
                  <a:path w="303" h="149" extrusionOk="0">
                    <a:moveTo>
                      <a:pt x="303" y="13"/>
                    </a:moveTo>
                    <a:lnTo>
                      <a:pt x="6"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1"/>
              <p:cNvSpPr/>
              <p:nvPr/>
            </p:nvSpPr>
            <p:spPr>
              <a:xfrm>
                <a:off x="6090213" y="2249100"/>
                <a:ext cx="481013" cy="238125"/>
              </a:xfrm>
              <a:custGeom>
                <a:avLst/>
                <a:gdLst/>
                <a:ahLst/>
                <a:cxnLst/>
                <a:rect l="l" t="t" r="r" b="b"/>
                <a:pathLst>
                  <a:path w="303" h="150" extrusionOk="0">
                    <a:moveTo>
                      <a:pt x="303" y="13"/>
                    </a:moveTo>
                    <a:lnTo>
                      <a:pt x="8" y="150"/>
                    </a:lnTo>
                    <a:lnTo>
                      <a:pt x="0" y="134"/>
                    </a:lnTo>
                    <a:lnTo>
                      <a:pt x="297"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1"/>
              <p:cNvSpPr/>
              <p:nvPr/>
            </p:nvSpPr>
            <p:spPr>
              <a:xfrm>
                <a:off x="6166413" y="2414200"/>
                <a:ext cx="481013" cy="236538"/>
              </a:xfrm>
              <a:custGeom>
                <a:avLst/>
                <a:gdLst/>
                <a:ahLst/>
                <a:cxnLst/>
                <a:rect l="l" t="t" r="r" b="b"/>
                <a:pathLst>
                  <a:path w="303" h="149" extrusionOk="0">
                    <a:moveTo>
                      <a:pt x="303" y="13"/>
                    </a:moveTo>
                    <a:lnTo>
                      <a:pt x="8"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1"/>
              <p:cNvSpPr/>
              <p:nvPr/>
            </p:nvSpPr>
            <p:spPr>
              <a:xfrm>
                <a:off x="5685400" y="2465000"/>
                <a:ext cx="195263" cy="125413"/>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1"/>
              <p:cNvSpPr/>
              <p:nvPr/>
            </p:nvSpPr>
            <p:spPr>
              <a:xfrm>
                <a:off x="5748049" y="2560457"/>
                <a:ext cx="195263" cy="123825"/>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1"/>
              <p:cNvSpPr/>
              <p:nvPr/>
            </p:nvSpPr>
            <p:spPr>
              <a:xfrm>
                <a:off x="5771125" y="2653913"/>
                <a:ext cx="193675" cy="125413"/>
              </a:xfrm>
              <a:custGeom>
                <a:avLst/>
                <a:gdLst/>
                <a:ahLst/>
                <a:cxnLst/>
                <a:rect l="l" t="t" r="r" b="b"/>
                <a:pathLst>
                  <a:path w="64" h="41" extrusionOk="0">
                    <a:moveTo>
                      <a:pt x="61" y="7"/>
                    </a:moveTo>
                    <a:cubicBezTo>
                      <a:pt x="64" y="11"/>
                      <a:pt x="62" y="17"/>
                      <a:pt x="57" y="19"/>
                    </a:cubicBezTo>
                    <a:cubicBezTo>
                      <a:pt x="15" y="38"/>
                      <a:pt x="15" y="38"/>
                      <a:pt x="15" y="38"/>
                    </a:cubicBezTo>
                    <a:cubicBezTo>
                      <a:pt x="10" y="41"/>
                      <a:pt x="5" y="38"/>
                      <a:pt x="2" y="34"/>
                    </a:cubicBezTo>
                    <a:cubicBezTo>
                      <a:pt x="0" y="29"/>
                      <a:pt x="2" y="23"/>
                      <a:pt x="7" y="21"/>
                    </a:cubicBezTo>
                    <a:cubicBezTo>
                      <a:pt x="49" y="2"/>
                      <a:pt x="49" y="2"/>
                      <a:pt x="49" y="2"/>
                    </a:cubicBezTo>
                    <a:cubicBezTo>
                      <a:pt x="54"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1"/>
              <p:cNvSpPr/>
              <p:nvPr/>
            </p:nvSpPr>
            <p:spPr>
              <a:xfrm>
                <a:off x="5813988" y="2749163"/>
                <a:ext cx="193675" cy="120650"/>
              </a:xfrm>
              <a:custGeom>
                <a:avLst/>
                <a:gdLst/>
                <a:ahLst/>
                <a:cxnLst/>
                <a:rect l="l" t="t" r="r" b="b"/>
                <a:pathLst>
                  <a:path w="64" h="40" extrusionOk="0">
                    <a:moveTo>
                      <a:pt x="62" y="7"/>
                    </a:moveTo>
                    <a:cubicBezTo>
                      <a:pt x="64" y="11"/>
                      <a:pt x="62" y="17"/>
                      <a:pt x="57" y="19"/>
                    </a:cubicBezTo>
                    <a:cubicBezTo>
                      <a:pt x="15" y="38"/>
                      <a:pt x="15" y="38"/>
                      <a:pt x="15" y="38"/>
                    </a:cubicBezTo>
                    <a:cubicBezTo>
                      <a:pt x="10" y="40"/>
                      <a:pt x="5" y="38"/>
                      <a:pt x="2" y="33"/>
                    </a:cubicBezTo>
                    <a:cubicBezTo>
                      <a:pt x="0" y="29"/>
                      <a:pt x="2" y="23"/>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1"/>
              <p:cNvSpPr/>
              <p:nvPr/>
            </p:nvSpPr>
            <p:spPr>
              <a:xfrm>
                <a:off x="5855263" y="2839650"/>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2" y="34"/>
                    </a:cubicBezTo>
                    <a:cubicBezTo>
                      <a:pt x="0" y="29"/>
                      <a:pt x="2" y="24"/>
                      <a:pt x="7" y="22"/>
                    </a:cubicBezTo>
                    <a:cubicBezTo>
                      <a:pt x="49" y="3"/>
                      <a:pt x="49" y="3"/>
                      <a:pt x="49" y="3"/>
                    </a:cubicBezTo>
                    <a:cubicBezTo>
                      <a:pt x="54" y="0"/>
                      <a:pt x="59" y="3"/>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1"/>
              <p:cNvSpPr/>
              <p:nvPr/>
            </p:nvSpPr>
            <p:spPr>
              <a:xfrm>
                <a:off x="5898125" y="2934900"/>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2" y="24"/>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31"/>
              <p:cNvSpPr/>
              <p:nvPr/>
            </p:nvSpPr>
            <p:spPr>
              <a:xfrm>
                <a:off x="5940988" y="3028563"/>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3" y="24"/>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31"/>
              <p:cNvSpPr/>
              <p:nvPr/>
            </p:nvSpPr>
            <p:spPr>
              <a:xfrm>
                <a:off x="5983850" y="3123813"/>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31"/>
              <p:cNvSpPr/>
              <p:nvPr/>
            </p:nvSpPr>
            <p:spPr>
              <a:xfrm>
                <a:off x="6026713" y="3217475"/>
                <a:ext cx="195263" cy="125413"/>
              </a:xfrm>
              <a:custGeom>
                <a:avLst/>
                <a:gdLst/>
                <a:ahLst/>
                <a:cxnLst/>
                <a:rect l="l" t="t" r="r" b="b"/>
                <a:pathLst>
                  <a:path w="64" h="41" extrusionOk="0">
                    <a:moveTo>
                      <a:pt x="62" y="7"/>
                    </a:moveTo>
                    <a:cubicBezTo>
                      <a:pt x="64" y="12"/>
                      <a:pt x="62" y="17"/>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1"/>
              <p:cNvSpPr/>
              <p:nvPr/>
            </p:nvSpPr>
            <p:spPr>
              <a:xfrm>
                <a:off x="6072750" y="3312725"/>
                <a:ext cx="190500" cy="123825"/>
              </a:xfrm>
              <a:custGeom>
                <a:avLst/>
                <a:gdLst/>
                <a:ahLst/>
                <a:cxnLst/>
                <a:rect l="l" t="t" r="r" b="b"/>
                <a:pathLst>
                  <a:path w="63" h="41" extrusionOk="0">
                    <a:moveTo>
                      <a:pt x="61" y="7"/>
                    </a:moveTo>
                    <a:cubicBezTo>
                      <a:pt x="63" y="12"/>
                      <a:pt x="61" y="17"/>
                      <a:pt x="56" y="19"/>
                    </a:cubicBezTo>
                    <a:cubicBezTo>
                      <a:pt x="15" y="38"/>
                      <a:pt x="15" y="38"/>
                      <a:pt x="15" y="38"/>
                    </a:cubicBezTo>
                    <a:cubicBezTo>
                      <a:pt x="10" y="41"/>
                      <a:pt x="4" y="39"/>
                      <a:pt x="2" y="34"/>
                    </a:cubicBezTo>
                    <a:cubicBezTo>
                      <a:pt x="0" y="29"/>
                      <a:pt x="2" y="23"/>
                      <a:pt x="7" y="21"/>
                    </a:cubicBezTo>
                    <a:cubicBezTo>
                      <a:pt x="48" y="2"/>
                      <a:pt x="48" y="2"/>
                      <a:pt x="48"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6" name="Google Shape;946;p31"/>
            <p:cNvGrpSpPr/>
            <p:nvPr/>
          </p:nvGrpSpPr>
          <p:grpSpPr>
            <a:xfrm rot="3741702">
              <a:off x="5840531" y="650213"/>
              <a:ext cx="724463" cy="513328"/>
              <a:chOff x="6180688" y="2320538"/>
              <a:chExt cx="1149350" cy="814387"/>
            </a:xfrm>
          </p:grpSpPr>
          <p:sp>
            <p:nvSpPr>
              <p:cNvPr id="947" name="Google Shape;947;p31"/>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31"/>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1"/>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31"/>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1"/>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1"/>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1"/>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54" name="Google Shape;954;p31"/>
          <p:cNvGrpSpPr/>
          <p:nvPr/>
        </p:nvGrpSpPr>
        <p:grpSpPr>
          <a:xfrm>
            <a:off x="4" y="1923562"/>
            <a:ext cx="2795180" cy="3730422"/>
            <a:chOff x="200204" y="1923562"/>
            <a:chExt cx="2795180" cy="3730422"/>
          </a:xfrm>
        </p:grpSpPr>
        <p:grpSp>
          <p:nvGrpSpPr>
            <p:cNvPr id="955" name="Google Shape;955;p31"/>
            <p:cNvGrpSpPr/>
            <p:nvPr/>
          </p:nvGrpSpPr>
          <p:grpSpPr>
            <a:xfrm rot="-1428406">
              <a:off x="1340771" y="4405281"/>
              <a:ext cx="1520814" cy="983601"/>
              <a:chOff x="1689312" y="3648108"/>
              <a:chExt cx="1361459" cy="880464"/>
            </a:xfrm>
          </p:grpSpPr>
          <p:sp>
            <p:nvSpPr>
              <p:cNvPr id="956" name="Google Shape;956;p31"/>
              <p:cNvSpPr/>
              <p:nvPr/>
            </p:nvSpPr>
            <p:spPr>
              <a:xfrm>
                <a:off x="1928450" y="4324760"/>
                <a:ext cx="1038078" cy="203812"/>
              </a:xfrm>
              <a:custGeom>
                <a:avLst/>
                <a:gdLst/>
                <a:ahLst/>
                <a:cxnLst/>
                <a:rect l="l" t="t" r="r" b="b"/>
                <a:pathLst>
                  <a:path w="233" h="46" extrusionOk="0">
                    <a:moveTo>
                      <a:pt x="232" y="0"/>
                    </a:moveTo>
                    <a:cubicBezTo>
                      <a:pt x="233" y="11"/>
                      <a:pt x="183" y="27"/>
                      <a:pt x="119" y="37"/>
                    </a:cubicBezTo>
                    <a:cubicBezTo>
                      <a:pt x="54" y="46"/>
                      <a:pt x="1" y="45"/>
                      <a:pt x="0" y="34"/>
                    </a:cubicBezTo>
                    <a:cubicBezTo>
                      <a:pt x="232" y="0"/>
                      <a:pt x="232" y="0"/>
                      <a:pt x="232" y="0"/>
                    </a:cubicBezTo>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31"/>
              <p:cNvSpPr/>
              <p:nvPr/>
            </p:nvSpPr>
            <p:spPr>
              <a:xfrm>
                <a:off x="1933885" y="4338348"/>
                <a:ext cx="1024492" cy="179354"/>
              </a:xfrm>
              <a:custGeom>
                <a:avLst/>
                <a:gdLst/>
                <a:ahLst/>
                <a:cxnLst/>
                <a:rect l="l" t="t" r="r" b="b"/>
                <a:pathLst>
                  <a:path w="230" h="40" extrusionOk="0">
                    <a:moveTo>
                      <a:pt x="230" y="0"/>
                    </a:moveTo>
                    <a:cubicBezTo>
                      <a:pt x="206" y="7"/>
                      <a:pt x="164" y="15"/>
                      <a:pt x="116" y="22"/>
                    </a:cubicBezTo>
                    <a:cubicBezTo>
                      <a:pt x="68" y="29"/>
                      <a:pt x="25" y="33"/>
                      <a:pt x="0" y="33"/>
                    </a:cubicBezTo>
                    <a:cubicBezTo>
                      <a:pt x="5" y="38"/>
                      <a:pt x="20" y="40"/>
                      <a:pt x="42" y="40"/>
                    </a:cubicBezTo>
                    <a:cubicBezTo>
                      <a:pt x="62" y="40"/>
                      <a:pt x="89" y="38"/>
                      <a:pt x="118" y="34"/>
                    </a:cubicBezTo>
                    <a:cubicBezTo>
                      <a:pt x="176" y="25"/>
                      <a:pt x="223" y="11"/>
                      <a:pt x="230"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1"/>
              <p:cNvSpPr/>
              <p:nvPr/>
            </p:nvSpPr>
            <p:spPr>
              <a:xfrm>
                <a:off x="1830621" y="4267694"/>
                <a:ext cx="1220150" cy="236422"/>
              </a:xfrm>
              <a:custGeom>
                <a:avLst/>
                <a:gdLst/>
                <a:ahLst/>
                <a:cxnLst/>
                <a:rect l="l" t="t" r="r" b="b"/>
                <a:pathLst>
                  <a:path w="274" h="53" extrusionOk="0">
                    <a:moveTo>
                      <a:pt x="273" y="7"/>
                    </a:moveTo>
                    <a:cubicBezTo>
                      <a:pt x="274" y="13"/>
                      <a:pt x="214" y="27"/>
                      <a:pt x="139" y="38"/>
                    </a:cubicBezTo>
                    <a:cubicBezTo>
                      <a:pt x="64" y="49"/>
                      <a:pt x="2" y="53"/>
                      <a:pt x="1" y="46"/>
                    </a:cubicBezTo>
                    <a:cubicBezTo>
                      <a:pt x="0" y="40"/>
                      <a:pt x="60" y="25"/>
                      <a:pt x="135" y="14"/>
                    </a:cubicBezTo>
                    <a:cubicBezTo>
                      <a:pt x="211" y="4"/>
                      <a:pt x="272" y="0"/>
                      <a:pt x="273" y="7"/>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1"/>
              <p:cNvSpPr/>
              <p:nvPr/>
            </p:nvSpPr>
            <p:spPr>
              <a:xfrm>
                <a:off x="1689312" y="3648108"/>
                <a:ext cx="1111451" cy="788070"/>
              </a:xfrm>
              <a:custGeom>
                <a:avLst/>
                <a:gdLst/>
                <a:ahLst/>
                <a:cxnLst/>
                <a:rect l="l" t="t" r="r" b="b"/>
                <a:pathLst>
                  <a:path w="250" h="177" extrusionOk="0">
                    <a:moveTo>
                      <a:pt x="231" y="1"/>
                    </a:moveTo>
                    <a:cubicBezTo>
                      <a:pt x="143" y="14"/>
                      <a:pt x="143" y="14"/>
                      <a:pt x="143" y="14"/>
                    </a:cubicBezTo>
                    <a:cubicBezTo>
                      <a:pt x="54" y="27"/>
                      <a:pt x="54" y="27"/>
                      <a:pt x="54" y="27"/>
                    </a:cubicBezTo>
                    <a:cubicBezTo>
                      <a:pt x="44" y="29"/>
                      <a:pt x="38" y="40"/>
                      <a:pt x="42" y="50"/>
                    </a:cubicBezTo>
                    <a:cubicBezTo>
                      <a:pt x="45" y="56"/>
                      <a:pt x="45" y="56"/>
                      <a:pt x="45" y="56"/>
                    </a:cubicBezTo>
                    <a:cubicBezTo>
                      <a:pt x="29" y="58"/>
                      <a:pt x="29" y="58"/>
                      <a:pt x="29" y="58"/>
                    </a:cubicBezTo>
                    <a:cubicBezTo>
                      <a:pt x="12" y="60"/>
                      <a:pt x="0" y="76"/>
                      <a:pt x="3" y="92"/>
                    </a:cubicBezTo>
                    <a:cubicBezTo>
                      <a:pt x="8" y="125"/>
                      <a:pt x="38" y="148"/>
                      <a:pt x="70" y="143"/>
                    </a:cubicBezTo>
                    <a:cubicBezTo>
                      <a:pt x="86" y="141"/>
                      <a:pt x="86" y="141"/>
                      <a:pt x="86" y="141"/>
                    </a:cubicBezTo>
                    <a:cubicBezTo>
                      <a:pt x="92" y="153"/>
                      <a:pt x="92" y="153"/>
                      <a:pt x="92" y="153"/>
                    </a:cubicBezTo>
                    <a:cubicBezTo>
                      <a:pt x="99" y="168"/>
                      <a:pt x="115" y="177"/>
                      <a:pt x="132" y="174"/>
                    </a:cubicBezTo>
                    <a:cubicBezTo>
                      <a:pt x="165" y="169"/>
                      <a:pt x="165" y="169"/>
                      <a:pt x="165" y="169"/>
                    </a:cubicBezTo>
                    <a:cubicBezTo>
                      <a:pt x="198" y="165"/>
                      <a:pt x="198" y="165"/>
                      <a:pt x="198" y="165"/>
                    </a:cubicBezTo>
                    <a:cubicBezTo>
                      <a:pt x="215" y="162"/>
                      <a:pt x="228" y="149"/>
                      <a:pt x="231" y="133"/>
                    </a:cubicBezTo>
                    <a:cubicBezTo>
                      <a:pt x="249" y="20"/>
                      <a:pt x="249" y="20"/>
                      <a:pt x="249" y="20"/>
                    </a:cubicBezTo>
                    <a:cubicBezTo>
                      <a:pt x="250" y="9"/>
                      <a:pt x="241" y="0"/>
                      <a:pt x="231" y="1"/>
                    </a:cubicBezTo>
                    <a:moveTo>
                      <a:pt x="67" y="123"/>
                    </a:moveTo>
                    <a:cubicBezTo>
                      <a:pt x="46" y="126"/>
                      <a:pt x="26" y="111"/>
                      <a:pt x="23" y="90"/>
                    </a:cubicBezTo>
                    <a:cubicBezTo>
                      <a:pt x="22" y="84"/>
                      <a:pt x="26" y="79"/>
                      <a:pt x="31" y="78"/>
                    </a:cubicBezTo>
                    <a:cubicBezTo>
                      <a:pt x="54" y="74"/>
                      <a:pt x="54" y="74"/>
                      <a:pt x="54" y="74"/>
                    </a:cubicBezTo>
                    <a:cubicBezTo>
                      <a:pt x="77" y="122"/>
                      <a:pt x="77" y="122"/>
                      <a:pt x="77" y="122"/>
                    </a:cubicBezTo>
                    <a:cubicBezTo>
                      <a:pt x="67" y="123"/>
                      <a:pt x="67" y="123"/>
                      <a:pt x="67" y="123"/>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31"/>
              <p:cNvSpPr/>
              <p:nvPr/>
            </p:nvSpPr>
            <p:spPr>
              <a:xfrm>
                <a:off x="2129544" y="3653543"/>
                <a:ext cx="668501" cy="774483"/>
              </a:xfrm>
              <a:custGeom>
                <a:avLst/>
                <a:gdLst/>
                <a:ahLst/>
                <a:cxnLst/>
                <a:rect l="l" t="t" r="r" b="b"/>
                <a:pathLst>
                  <a:path w="150" h="174" extrusionOk="0">
                    <a:moveTo>
                      <a:pt x="134" y="0"/>
                    </a:moveTo>
                    <a:cubicBezTo>
                      <a:pt x="133" y="0"/>
                      <a:pt x="133" y="0"/>
                      <a:pt x="132" y="0"/>
                    </a:cubicBezTo>
                    <a:cubicBezTo>
                      <a:pt x="132" y="0"/>
                      <a:pt x="132" y="0"/>
                      <a:pt x="132" y="0"/>
                    </a:cubicBezTo>
                    <a:cubicBezTo>
                      <a:pt x="102" y="5"/>
                      <a:pt x="102" y="5"/>
                      <a:pt x="102" y="5"/>
                    </a:cubicBezTo>
                    <a:cubicBezTo>
                      <a:pt x="104" y="23"/>
                      <a:pt x="102" y="42"/>
                      <a:pt x="96" y="60"/>
                    </a:cubicBezTo>
                    <a:cubicBezTo>
                      <a:pt x="86" y="88"/>
                      <a:pt x="67" y="112"/>
                      <a:pt x="45" y="131"/>
                    </a:cubicBezTo>
                    <a:cubicBezTo>
                      <a:pt x="31" y="143"/>
                      <a:pt x="16" y="153"/>
                      <a:pt x="0" y="163"/>
                    </a:cubicBezTo>
                    <a:cubicBezTo>
                      <a:pt x="8" y="170"/>
                      <a:pt x="17" y="174"/>
                      <a:pt x="27" y="174"/>
                    </a:cubicBezTo>
                    <a:cubicBezTo>
                      <a:pt x="29" y="174"/>
                      <a:pt x="31" y="174"/>
                      <a:pt x="33" y="173"/>
                    </a:cubicBezTo>
                    <a:cubicBezTo>
                      <a:pt x="66" y="168"/>
                      <a:pt x="66" y="168"/>
                      <a:pt x="66" y="168"/>
                    </a:cubicBezTo>
                    <a:cubicBezTo>
                      <a:pt x="99" y="164"/>
                      <a:pt x="99" y="164"/>
                      <a:pt x="99" y="164"/>
                    </a:cubicBezTo>
                    <a:cubicBezTo>
                      <a:pt x="116" y="161"/>
                      <a:pt x="129" y="148"/>
                      <a:pt x="132" y="132"/>
                    </a:cubicBezTo>
                    <a:cubicBezTo>
                      <a:pt x="150" y="19"/>
                      <a:pt x="150" y="19"/>
                      <a:pt x="150" y="19"/>
                    </a:cubicBezTo>
                    <a:cubicBezTo>
                      <a:pt x="150" y="18"/>
                      <a:pt x="150" y="17"/>
                      <a:pt x="150" y="16"/>
                    </a:cubicBezTo>
                    <a:cubicBezTo>
                      <a:pt x="150" y="7"/>
                      <a:pt x="143" y="0"/>
                      <a:pt x="134" y="0"/>
                    </a:cubicBezTo>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31"/>
              <p:cNvSpPr/>
              <p:nvPr/>
            </p:nvSpPr>
            <p:spPr>
              <a:xfrm>
                <a:off x="1928450" y="3835613"/>
                <a:ext cx="111418" cy="279902"/>
              </a:xfrm>
              <a:custGeom>
                <a:avLst/>
                <a:gdLst/>
                <a:ahLst/>
                <a:cxnLst/>
                <a:rect l="l" t="t" r="r" b="b"/>
                <a:pathLst>
                  <a:path w="25" h="63" extrusionOk="0">
                    <a:moveTo>
                      <a:pt x="0" y="0"/>
                    </a:moveTo>
                    <a:cubicBezTo>
                      <a:pt x="5" y="22"/>
                      <a:pt x="13" y="44"/>
                      <a:pt x="25" y="63"/>
                    </a:cubicBezTo>
                    <a:cubicBezTo>
                      <a:pt x="20" y="41"/>
                      <a:pt x="12" y="19"/>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1"/>
              <p:cNvSpPr/>
              <p:nvPr/>
            </p:nvSpPr>
            <p:spPr>
              <a:xfrm>
                <a:off x="2031715" y="3947031"/>
                <a:ext cx="67938" cy="190224"/>
              </a:xfrm>
              <a:custGeom>
                <a:avLst/>
                <a:gdLst/>
                <a:ahLst/>
                <a:cxnLst/>
                <a:rect l="l" t="t" r="r" b="b"/>
                <a:pathLst>
                  <a:path w="15" h="43" extrusionOk="0">
                    <a:moveTo>
                      <a:pt x="0" y="0"/>
                    </a:moveTo>
                    <a:cubicBezTo>
                      <a:pt x="3" y="15"/>
                      <a:pt x="7" y="30"/>
                      <a:pt x="15" y="43"/>
                    </a:cubicBezTo>
                    <a:cubicBezTo>
                      <a:pt x="13" y="28"/>
                      <a:pt x="8" y="13"/>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1"/>
              <p:cNvSpPr/>
              <p:nvPr/>
            </p:nvSpPr>
            <p:spPr>
              <a:xfrm>
                <a:off x="2077913" y="4148125"/>
                <a:ext cx="35328" cy="92394"/>
              </a:xfrm>
              <a:custGeom>
                <a:avLst/>
                <a:gdLst/>
                <a:ahLst/>
                <a:cxnLst/>
                <a:rect l="l" t="t" r="r" b="b"/>
                <a:pathLst>
                  <a:path w="8" h="21" extrusionOk="0">
                    <a:moveTo>
                      <a:pt x="0" y="0"/>
                    </a:moveTo>
                    <a:cubicBezTo>
                      <a:pt x="1" y="7"/>
                      <a:pt x="4" y="15"/>
                      <a:pt x="8" y="21"/>
                    </a:cubicBezTo>
                    <a:cubicBezTo>
                      <a:pt x="7" y="14"/>
                      <a:pt x="4" y="6"/>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31"/>
              <p:cNvSpPr/>
              <p:nvPr/>
            </p:nvSpPr>
            <p:spPr>
              <a:xfrm>
                <a:off x="2471947" y="3716044"/>
                <a:ext cx="89678" cy="288053"/>
              </a:xfrm>
              <a:custGeom>
                <a:avLst/>
                <a:gdLst/>
                <a:ahLst/>
                <a:cxnLst/>
                <a:rect l="l" t="t" r="r" b="b"/>
                <a:pathLst>
                  <a:path w="20" h="65" extrusionOk="0">
                    <a:moveTo>
                      <a:pt x="15" y="0"/>
                    </a:moveTo>
                    <a:cubicBezTo>
                      <a:pt x="12" y="21"/>
                      <a:pt x="9" y="42"/>
                      <a:pt x="1" y="61"/>
                    </a:cubicBezTo>
                    <a:cubicBezTo>
                      <a:pt x="1" y="62"/>
                      <a:pt x="0" y="64"/>
                      <a:pt x="0" y="65"/>
                    </a:cubicBezTo>
                    <a:cubicBezTo>
                      <a:pt x="1" y="64"/>
                      <a:pt x="1" y="63"/>
                      <a:pt x="2" y="62"/>
                    </a:cubicBezTo>
                    <a:cubicBezTo>
                      <a:pt x="16" y="44"/>
                      <a:pt x="20" y="22"/>
                      <a:pt x="15"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1"/>
              <p:cNvSpPr/>
              <p:nvPr/>
            </p:nvSpPr>
            <p:spPr>
              <a:xfrm>
                <a:off x="2379552" y="3974206"/>
                <a:ext cx="54350" cy="100548"/>
              </a:xfrm>
              <a:custGeom>
                <a:avLst/>
                <a:gdLst/>
                <a:ahLst/>
                <a:cxnLst/>
                <a:rect l="l" t="t" r="r" b="b"/>
                <a:pathLst>
                  <a:path w="12" h="23" extrusionOk="0">
                    <a:moveTo>
                      <a:pt x="12" y="0"/>
                    </a:moveTo>
                    <a:cubicBezTo>
                      <a:pt x="9" y="8"/>
                      <a:pt x="5" y="15"/>
                      <a:pt x="0" y="23"/>
                    </a:cubicBezTo>
                    <a:cubicBezTo>
                      <a:pt x="7" y="17"/>
                      <a:pt x="12" y="9"/>
                      <a:pt x="12"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1"/>
              <p:cNvSpPr/>
              <p:nvPr/>
            </p:nvSpPr>
            <p:spPr>
              <a:xfrm>
                <a:off x="2360531" y="4085622"/>
                <a:ext cx="62503" cy="62503"/>
              </a:xfrm>
              <a:custGeom>
                <a:avLst/>
                <a:gdLst/>
                <a:ahLst/>
                <a:cxnLst/>
                <a:rect l="l" t="t" r="r" b="b"/>
                <a:pathLst>
                  <a:path w="14" h="14" extrusionOk="0">
                    <a:moveTo>
                      <a:pt x="14" y="0"/>
                    </a:moveTo>
                    <a:cubicBezTo>
                      <a:pt x="8" y="3"/>
                      <a:pt x="3" y="8"/>
                      <a:pt x="0" y="14"/>
                    </a:cubicBezTo>
                    <a:cubicBezTo>
                      <a:pt x="5" y="10"/>
                      <a:pt x="9" y="5"/>
                      <a:pt x="14"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31"/>
              <p:cNvSpPr/>
              <p:nvPr/>
            </p:nvSpPr>
            <p:spPr>
              <a:xfrm>
                <a:off x="1730075" y="3968771"/>
                <a:ext cx="57068" cy="179354"/>
              </a:xfrm>
              <a:custGeom>
                <a:avLst/>
                <a:gdLst/>
                <a:ahLst/>
                <a:cxnLst/>
                <a:rect l="l" t="t" r="r" b="b"/>
                <a:pathLst>
                  <a:path w="13" h="40" extrusionOk="0">
                    <a:moveTo>
                      <a:pt x="13" y="0"/>
                    </a:moveTo>
                    <a:cubicBezTo>
                      <a:pt x="0" y="9"/>
                      <a:pt x="1" y="26"/>
                      <a:pt x="9" y="38"/>
                    </a:cubicBezTo>
                    <a:cubicBezTo>
                      <a:pt x="9" y="39"/>
                      <a:pt x="10" y="40"/>
                      <a:pt x="10" y="40"/>
                    </a:cubicBezTo>
                    <a:cubicBezTo>
                      <a:pt x="10" y="40"/>
                      <a:pt x="9" y="36"/>
                      <a:pt x="9" y="34"/>
                    </a:cubicBezTo>
                    <a:cubicBezTo>
                      <a:pt x="6" y="23"/>
                      <a:pt x="6" y="10"/>
                      <a:pt x="13"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31"/>
            <p:cNvSpPr/>
            <p:nvPr/>
          </p:nvSpPr>
          <p:spPr>
            <a:xfrm>
              <a:off x="1397800" y="2876988"/>
              <a:ext cx="215975" cy="21695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1"/>
            <p:cNvSpPr/>
            <p:nvPr/>
          </p:nvSpPr>
          <p:spPr>
            <a:xfrm>
              <a:off x="704163" y="3602155"/>
              <a:ext cx="502800" cy="505075"/>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0" name="Google Shape;970;p31"/>
            <p:cNvGrpSpPr/>
            <p:nvPr/>
          </p:nvGrpSpPr>
          <p:grpSpPr>
            <a:xfrm rot="1943486">
              <a:off x="488449" y="2340757"/>
              <a:ext cx="698511" cy="778332"/>
              <a:chOff x="5431538" y="3074425"/>
              <a:chExt cx="485775" cy="541338"/>
            </a:xfrm>
          </p:grpSpPr>
          <p:sp>
            <p:nvSpPr>
              <p:cNvPr id="971" name="Google Shape;971;p31"/>
              <p:cNvSpPr/>
              <p:nvPr/>
            </p:nvSpPr>
            <p:spPr>
              <a:xfrm>
                <a:off x="5431538" y="3074425"/>
                <a:ext cx="485775" cy="541338"/>
              </a:xfrm>
              <a:custGeom>
                <a:avLst/>
                <a:gdLst/>
                <a:ahLst/>
                <a:cxnLst/>
                <a:rect l="l" t="t" r="r" b="b"/>
                <a:pathLst>
                  <a:path w="187" h="208" extrusionOk="0">
                    <a:moveTo>
                      <a:pt x="187" y="99"/>
                    </a:moveTo>
                    <a:cubicBezTo>
                      <a:pt x="147" y="0"/>
                      <a:pt x="147" y="0"/>
                      <a:pt x="147" y="0"/>
                    </a:cubicBezTo>
                    <a:cubicBezTo>
                      <a:pt x="0" y="61"/>
                      <a:pt x="0" y="61"/>
                      <a:pt x="0" y="61"/>
                    </a:cubicBezTo>
                    <a:cubicBezTo>
                      <a:pt x="60" y="208"/>
                      <a:pt x="60" y="208"/>
                      <a:pt x="60" y="208"/>
                    </a:cubicBezTo>
                    <a:cubicBezTo>
                      <a:pt x="158" y="168"/>
                      <a:pt x="158" y="168"/>
                      <a:pt x="158" y="168"/>
                    </a:cubicBezTo>
                    <a:cubicBezTo>
                      <a:pt x="158" y="168"/>
                      <a:pt x="186" y="103"/>
                      <a:pt x="187" y="9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1"/>
              <p:cNvSpPr/>
              <p:nvPr/>
            </p:nvSpPr>
            <p:spPr>
              <a:xfrm>
                <a:off x="5480750" y="3134750"/>
                <a:ext cx="319088" cy="141288"/>
              </a:xfrm>
              <a:custGeom>
                <a:avLst/>
                <a:gdLst/>
                <a:ahLst/>
                <a:cxnLst/>
                <a:rect l="l" t="t" r="r" b="b"/>
                <a:pathLst>
                  <a:path w="123" h="54" extrusionOk="0">
                    <a:moveTo>
                      <a:pt x="3" y="54"/>
                    </a:moveTo>
                    <a:cubicBezTo>
                      <a:pt x="2" y="54"/>
                      <a:pt x="1" y="53"/>
                      <a:pt x="1" y="52"/>
                    </a:cubicBezTo>
                    <a:cubicBezTo>
                      <a:pt x="0" y="51"/>
                      <a:pt x="1" y="49"/>
                      <a:pt x="2" y="49"/>
                    </a:cubicBezTo>
                    <a:cubicBezTo>
                      <a:pt x="119" y="1"/>
                      <a:pt x="119" y="1"/>
                      <a:pt x="119" y="1"/>
                    </a:cubicBezTo>
                    <a:cubicBezTo>
                      <a:pt x="121" y="0"/>
                      <a:pt x="122" y="1"/>
                      <a:pt x="123" y="3"/>
                    </a:cubicBezTo>
                    <a:cubicBezTo>
                      <a:pt x="123" y="4"/>
                      <a:pt x="123" y="6"/>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1"/>
              <p:cNvSpPr/>
              <p:nvPr/>
            </p:nvSpPr>
            <p:spPr>
              <a:xfrm>
                <a:off x="5501388" y="3195075"/>
                <a:ext cx="322263" cy="139700"/>
              </a:xfrm>
              <a:custGeom>
                <a:avLst/>
                <a:gdLst/>
                <a:ahLst/>
                <a:cxnLst/>
                <a:rect l="l" t="t" r="r" b="b"/>
                <a:pathLst>
                  <a:path w="124" h="54" extrusionOk="0">
                    <a:moveTo>
                      <a:pt x="3" y="54"/>
                    </a:moveTo>
                    <a:cubicBezTo>
                      <a:pt x="2" y="54"/>
                      <a:pt x="1" y="53"/>
                      <a:pt x="1" y="52"/>
                    </a:cubicBezTo>
                    <a:cubicBezTo>
                      <a:pt x="0" y="51"/>
                      <a:pt x="1" y="49"/>
                      <a:pt x="2" y="48"/>
                    </a:cubicBezTo>
                    <a:cubicBezTo>
                      <a:pt x="120" y="1"/>
                      <a:pt x="120" y="1"/>
                      <a:pt x="120" y="1"/>
                    </a:cubicBezTo>
                    <a:cubicBezTo>
                      <a:pt x="121" y="0"/>
                      <a:pt x="123" y="1"/>
                      <a:pt x="123" y="2"/>
                    </a:cubicBezTo>
                    <a:cubicBezTo>
                      <a:pt x="124" y="4"/>
                      <a:pt x="123" y="5"/>
                      <a:pt x="122" y="6"/>
                    </a:cubicBezTo>
                    <a:cubicBezTo>
                      <a:pt x="4" y="53"/>
                      <a:pt x="4" y="53"/>
                      <a:pt x="4" y="53"/>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1"/>
              <p:cNvSpPr/>
              <p:nvPr/>
            </p:nvSpPr>
            <p:spPr>
              <a:xfrm>
                <a:off x="5526788" y="3253813"/>
                <a:ext cx="322263" cy="138113"/>
              </a:xfrm>
              <a:custGeom>
                <a:avLst/>
                <a:gdLst/>
                <a:ahLst/>
                <a:cxnLst/>
                <a:rect l="l" t="t" r="r" b="b"/>
                <a:pathLst>
                  <a:path w="124" h="53" extrusionOk="0">
                    <a:moveTo>
                      <a:pt x="3" y="53"/>
                    </a:moveTo>
                    <a:cubicBezTo>
                      <a:pt x="2" y="53"/>
                      <a:pt x="1" y="53"/>
                      <a:pt x="1" y="52"/>
                    </a:cubicBezTo>
                    <a:cubicBezTo>
                      <a:pt x="0" y="50"/>
                      <a:pt x="1" y="49"/>
                      <a:pt x="2" y="48"/>
                    </a:cubicBezTo>
                    <a:cubicBezTo>
                      <a:pt x="120" y="0"/>
                      <a:pt x="120" y="0"/>
                      <a:pt x="120" y="0"/>
                    </a:cubicBezTo>
                    <a:cubicBezTo>
                      <a:pt x="121" y="0"/>
                      <a:pt x="122" y="0"/>
                      <a:pt x="123" y="2"/>
                    </a:cubicBezTo>
                    <a:cubicBezTo>
                      <a:pt x="124" y="3"/>
                      <a:pt x="123" y="5"/>
                      <a:pt x="122" y="5"/>
                    </a:cubicBezTo>
                    <a:cubicBezTo>
                      <a:pt x="4" y="53"/>
                      <a:pt x="4" y="53"/>
                      <a:pt x="4" y="53"/>
                    </a:cubicBezTo>
                    <a:lnTo>
                      <a:pt x="3" y="5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1"/>
              <p:cNvSpPr/>
              <p:nvPr/>
            </p:nvSpPr>
            <p:spPr>
              <a:xfrm>
                <a:off x="5553775" y="3314138"/>
                <a:ext cx="319088" cy="141288"/>
              </a:xfrm>
              <a:custGeom>
                <a:avLst/>
                <a:gdLst/>
                <a:ahLst/>
                <a:cxnLst/>
                <a:rect l="l" t="t" r="r" b="b"/>
                <a:pathLst>
                  <a:path w="123" h="54" extrusionOk="0">
                    <a:moveTo>
                      <a:pt x="3" y="54"/>
                    </a:moveTo>
                    <a:cubicBezTo>
                      <a:pt x="2" y="54"/>
                      <a:pt x="1" y="53"/>
                      <a:pt x="0" y="52"/>
                    </a:cubicBezTo>
                    <a:cubicBezTo>
                      <a:pt x="0" y="51"/>
                      <a:pt x="0" y="49"/>
                      <a:pt x="2" y="49"/>
                    </a:cubicBezTo>
                    <a:cubicBezTo>
                      <a:pt x="119" y="1"/>
                      <a:pt x="119" y="1"/>
                      <a:pt x="119" y="1"/>
                    </a:cubicBezTo>
                    <a:cubicBezTo>
                      <a:pt x="120" y="0"/>
                      <a:pt x="122" y="1"/>
                      <a:pt x="123" y="2"/>
                    </a:cubicBezTo>
                    <a:cubicBezTo>
                      <a:pt x="123" y="4"/>
                      <a:pt x="122" y="5"/>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1"/>
              <p:cNvSpPr/>
              <p:nvPr/>
            </p:nvSpPr>
            <p:spPr>
              <a:xfrm>
                <a:off x="5579175" y="3420500"/>
                <a:ext cx="217488" cy="100013"/>
              </a:xfrm>
              <a:custGeom>
                <a:avLst/>
                <a:gdLst/>
                <a:ahLst/>
                <a:cxnLst/>
                <a:rect l="l" t="t" r="r" b="b"/>
                <a:pathLst>
                  <a:path w="84" h="38" extrusionOk="0">
                    <a:moveTo>
                      <a:pt x="3" y="38"/>
                    </a:moveTo>
                    <a:cubicBezTo>
                      <a:pt x="2" y="38"/>
                      <a:pt x="1" y="37"/>
                      <a:pt x="1" y="36"/>
                    </a:cubicBezTo>
                    <a:cubicBezTo>
                      <a:pt x="0" y="34"/>
                      <a:pt x="1" y="33"/>
                      <a:pt x="2" y="32"/>
                    </a:cubicBezTo>
                    <a:cubicBezTo>
                      <a:pt x="80" y="1"/>
                      <a:pt x="80" y="1"/>
                      <a:pt x="80" y="1"/>
                    </a:cubicBezTo>
                    <a:cubicBezTo>
                      <a:pt x="81" y="0"/>
                      <a:pt x="83" y="1"/>
                      <a:pt x="83" y="2"/>
                    </a:cubicBezTo>
                    <a:cubicBezTo>
                      <a:pt x="84" y="4"/>
                      <a:pt x="83" y="5"/>
                      <a:pt x="82" y="6"/>
                    </a:cubicBezTo>
                    <a:cubicBezTo>
                      <a:pt x="4" y="37"/>
                      <a:pt x="4" y="37"/>
                      <a:pt x="4" y="37"/>
                    </a:cubicBezTo>
                    <a:cubicBezTo>
                      <a:pt x="3" y="38"/>
                      <a:pt x="3" y="38"/>
                      <a:pt x="3" y="38"/>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1"/>
              <p:cNvSpPr/>
              <p:nvPr/>
            </p:nvSpPr>
            <p:spPr>
              <a:xfrm>
                <a:off x="5790313" y="3333188"/>
                <a:ext cx="127000" cy="179388"/>
              </a:xfrm>
              <a:custGeom>
                <a:avLst/>
                <a:gdLst/>
                <a:ahLst/>
                <a:cxnLst/>
                <a:rect l="l" t="t" r="r" b="b"/>
                <a:pathLst>
                  <a:path w="49" h="69" extrusionOk="0">
                    <a:moveTo>
                      <a:pt x="49" y="0"/>
                    </a:moveTo>
                    <a:cubicBezTo>
                      <a:pt x="0" y="20"/>
                      <a:pt x="0" y="20"/>
                      <a:pt x="0" y="20"/>
                    </a:cubicBezTo>
                    <a:cubicBezTo>
                      <a:pt x="20" y="69"/>
                      <a:pt x="20" y="69"/>
                      <a:pt x="20" y="69"/>
                    </a:cubicBezTo>
                    <a:cubicBezTo>
                      <a:pt x="20" y="69"/>
                      <a:pt x="20" y="69"/>
                      <a:pt x="20" y="69"/>
                    </a:cubicBezTo>
                    <a:cubicBezTo>
                      <a:pt x="49" y="0"/>
                      <a:pt x="49" y="0"/>
                      <a:pt x="4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8" name="Google Shape;978;p31"/>
            <p:cNvGrpSpPr/>
            <p:nvPr/>
          </p:nvGrpSpPr>
          <p:grpSpPr>
            <a:xfrm rot="-7505821">
              <a:off x="1698253" y="3477754"/>
              <a:ext cx="724437" cy="513309"/>
              <a:chOff x="6180688" y="2320538"/>
              <a:chExt cx="1149350" cy="814387"/>
            </a:xfrm>
          </p:grpSpPr>
          <p:sp>
            <p:nvSpPr>
              <p:cNvPr id="979" name="Google Shape;979;p31"/>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1"/>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31"/>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1"/>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1"/>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1"/>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1"/>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31"/>
            <p:cNvSpPr/>
            <p:nvPr/>
          </p:nvSpPr>
          <p:spPr>
            <a:xfrm rot="-1768020">
              <a:off x="1442581" y="1943897"/>
              <a:ext cx="205393" cy="466652"/>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7" name="Google Shape;987;p31"/>
            <p:cNvGrpSpPr/>
            <p:nvPr/>
          </p:nvGrpSpPr>
          <p:grpSpPr>
            <a:xfrm rot="865592">
              <a:off x="373638" y="3924120"/>
              <a:ext cx="1023245" cy="1521776"/>
              <a:chOff x="10437913" y="1585525"/>
              <a:chExt cx="1489075" cy="2214563"/>
            </a:xfrm>
          </p:grpSpPr>
          <p:sp>
            <p:nvSpPr>
              <p:cNvPr id="988" name="Google Shape;988;p31"/>
              <p:cNvSpPr/>
              <p:nvPr/>
            </p:nvSpPr>
            <p:spPr>
              <a:xfrm>
                <a:off x="10437913" y="2311013"/>
                <a:ext cx="1074738" cy="1489075"/>
              </a:xfrm>
              <a:custGeom>
                <a:avLst/>
                <a:gdLst/>
                <a:ahLst/>
                <a:cxnLst/>
                <a:rect l="l" t="t" r="r" b="b"/>
                <a:pathLst>
                  <a:path w="353" h="489" extrusionOk="0">
                    <a:moveTo>
                      <a:pt x="35" y="475"/>
                    </a:moveTo>
                    <a:cubicBezTo>
                      <a:pt x="28" y="485"/>
                      <a:pt x="21" y="489"/>
                      <a:pt x="12" y="483"/>
                    </a:cubicBezTo>
                    <a:cubicBezTo>
                      <a:pt x="10" y="481"/>
                      <a:pt x="10" y="481"/>
                      <a:pt x="10" y="481"/>
                    </a:cubicBezTo>
                    <a:cubicBezTo>
                      <a:pt x="0" y="475"/>
                      <a:pt x="2" y="467"/>
                      <a:pt x="8" y="457"/>
                    </a:cubicBezTo>
                    <a:cubicBezTo>
                      <a:pt x="298" y="10"/>
                      <a:pt x="298" y="10"/>
                      <a:pt x="298" y="10"/>
                    </a:cubicBezTo>
                    <a:cubicBezTo>
                      <a:pt x="304" y="0"/>
                      <a:pt x="316" y="4"/>
                      <a:pt x="326" y="11"/>
                    </a:cubicBezTo>
                    <a:cubicBezTo>
                      <a:pt x="335" y="17"/>
                      <a:pt x="335" y="17"/>
                      <a:pt x="335" y="17"/>
                    </a:cubicBezTo>
                    <a:cubicBezTo>
                      <a:pt x="345" y="24"/>
                      <a:pt x="353" y="33"/>
                      <a:pt x="346" y="43"/>
                    </a:cubicBezTo>
                    <a:lnTo>
                      <a:pt x="35" y="4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1"/>
              <p:cNvSpPr/>
              <p:nvPr/>
            </p:nvSpPr>
            <p:spPr>
              <a:xfrm>
                <a:off x="11293575" y="1976050"/>
                <a:ext cx="436563" cy="530225"/>
              </a:xfrm>
              <a:custGeom>
                <a:avLst/>
                <a:gdLst/>
                <a:ahLst/>
                <a:cxnLst/>
                <a:rect l="l" t="t" r="r" b="b"/>
                <a:pathLst>
                  <a:path w="143" h="174" extrusionOk="0">
                    <a:moveTo>
                      <a:pt x="62" y="164"/>
                    </a:moveTo>
                    <a:cubicBezTo>
                      <a:pt x="55" y="174"/>
                      <a:pt x="48" y="167"/>
                      <a:pt x="38" y="160"/>
                    </a:cubicBezTo>
                    <a:cubicBezTo>
                      <a:pt x="19" y="148"/>
                      <a:pt x="19" y="148"/>
                      <a:pt x="19" y="148"/>
                    </a:cubicBezTo>
                    <a:cubicBezTo>
                      <a:pt x="9" y="141"/>
                      <a:pt x="0" y="136"/>
                      <a:pt x="7" y="126"/>
                    </a:cubicBezTo>
                    <a:cubicBezTo>
                      <a:pt x="100" y="10"/>
                      <a:pt x="100" y="10"/>
                      <a:pt x="100" y="10"/>
                    </a:cubicBezTo>
                    <a:cubicBezTo>
                      <a:pt x="107" y="0"/>
                      <a:pt x="112" y="5"/>
                      <a:pt x="122" y="12"/>
                    </a:cubicBezTo>
                    <a:cubicBezTo>
                      <a:pt x="127" y="15"/>
                      <a:pt x="127" y="15"/>
                      <a:pt x="127" y="15"/>
                    </a:cubicBezTo>
                    <a:cubicBezTo>
                      <a:pt x="137" y="22"/>
                      <a:pt x="143" y="25"/>
                      <a:pt x="137" y="35"/>
                    </a:cubicBezTo>
                    <a:lnTo>
                      <a:pt x="62" y="16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1"/>
              <p:cNvSpPr/>
              <p:nvPr/>
            </p:nvSpPr>
            <p:spPr>
              <a:xfrm>
                <a:off x="11519000" y="1585525"/>
                <a:ext cx="407988" cy="630238"/>
              </a:xfrm>
              <a:custGeom>
                <a:avLst/>
                <a:gdLst/>
                <a:ahLst/>
                <a:cxnLst/>
                <a:rect l="l" t="t" r="r" b="b"/>
                <a:pathLst>
                  <a:path w="134" h="207" extrusionOk="0">
                    <a:moveTo>
                      <a:pt x="42" y="149"/>
                    </a:moveTo>
                    <a:cubicBezTo>
                      <a:pt x="0" y="121"/>
                      <a:pt x="16" y="93"/>
                      <a:pt x="44" y="76"/>
                    </a:cubicBezTo>
                    <a:cubicBezTo>
                      <a:pt x="71" y="58"/>
                      <a:pt x="119" y="34"/>
                      <a:pt x="134" y="0"/>
                    </a:cubicBezTo>
                    <a:cubicBezTo>
                      <a:pt x="121" y="53"/>
                      <a:pt x="128" y="207"/>
                      <a:pt x="42" y="14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31"/>
              <p:cNvSpPr/>
              <p:nvPr/>
            </p:nvSpPr>
            <p:spPr>
              <a:xfrm>
                <a:off x="11641238" y="1720463"/>
                <a:ext cx="222250" cy="225425"/>
              </a:xfrm>
              <a:custGeom>
                <a:avLst/>
                <a:gdLst/>
                <a:ahLst/>
                <a:cxnLst/>
                <a:rect l="l" t="t" r="r" b="b"/>
                <a:pathLst>
                  <a:path w="73" h="74" extrusionOk="0">
                    <a:moveTo>
                      <a:pt x="73" y="0"/>
                    </a:moveTo>
                    <a:cubicBezTo>
                      <a:pt x="71" y="2"/>
                      <a:pt x="69" y="4"/>
                      <a:pt x="68" y="5"/>
                    </a:cubicBezTo>
                    <a:cubicBezTo>
                      <a:pt x="63" y="10"/>
                      <a:pt x="63" y="10"/>
                      <a:pt x="63" y="10"/>
                    </a:cubicBezTo>
                    <a:cubicBezTo>
                      <a:pt x="59" y="12"/>
                      <a:pt x="55" y="15"/>
                      <a:pt x="51" y="17"/>
                    </a:cubicBezTo>
                    <a:cubicBezTo>
                      <a:pt x="44" y="22"/>
                      <a:pt x="36" y="27"/>
                      <a:pt x="29" y="32"/>
                    </a:cubicBezTo>
                    <a:cubicBezTo>
                      <a:pt x="21" y="37"/>
                      <a:pt x="14" y="42"/>
                      <a:pt x="9" y="49"/>
                    </a:cubicBezTo>
                    <a:cubicBezTo>
                      <a:pt x="4" y="56"/>
                      <a:pt x="1" y="65"/>
                      <a:pt x="0" y="74"/>
                    </a:cubicBezTo>
                    <a:cubicBezTo>
                      <a:pt x="0" y="72"/>
                      <a:pt x="0" y="69"/>
                      <a:pt x="0" y="67"/>
                    </a:cubicBezTo>
                    <a:cubicBezTo>
                      <a:pt x="0" y="65"/>
                      <a:pt x="1" y="62"/>
                      <a:pt x="1" y="60"/>
                    </a:cubicBezTo>
                    <a:cubicBezTo>
                      <a:pt x="2" y="58"/>
                      <a:pt x="2" y="56"/>
                      <a:pt x="3" y="54"/>
                    </a:cubicBezTo>
                    <a:cubicBezTo>
                      <a:pt x="4" y="52"/>
                      <a:pt x="5" y="50"/>
                      <a:pt x="7" y="47"/>
                    </a:cubicBezTo>
                    <a:cubicBezTo>
                      <a:pt x="12" y="40"/>
                      <a:pt x="19" y="34"/>
                      <a:pt x="26" y="29"/>
                    </a:cubicBezTo>
                    <a:cubicBezTo>
                      <a:pt x="34" y="23"/>
                      <a:pt x="42" y="19"/>
                      <a:pt x="50" y="15"/>
                    </a:cubicBezTo>
                    <a:cubicBezTo>
                      <a:pt x="58" y="10"/>
                      <a:pt x="65" y="6"/>
                      <a:pt x="73"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31"/>
              <p:cNvSpPr/>
              <p:nvPr/>
            </p:nvSpPr>
            <p:spPr>
              <a:xfrm>
                <a:off x="11653938" y="1764913"/>
                <a:ext cx="200025" cy="228600"/>
              </a:xfrm>
              <a:custGeom>
                <a:avLst/>
                <a:gdLst/>
                <a:ahLst/>
                <a:cxnLst/>
                <a:rect l="l" t="t" r="r" b="b"/>
                <a:pathLst>
                  <a:path w="66" h="75" extrusionOk="0">
                    <a:moveTo>
                      <a:pt x="66" y="0"/>
                    </a:moveTo>
                    <a:cubicBezTo>
                      <a:pt x="57" y="15"/>
                      <a:pt x="47" y="28"/>
                      <a:pt x="36" y="40"/>
                    </a:cubicBezTo>
                    <a:cubicBezTo>
                      <a:pt x="25" y="53"/>
                      <a:pt x="13" y="64"/>
                      <a:pt x="0" y="75"/>
                    </a:cubicBezTo>
                    <a:cubicBezTo>
                      <a:pt x="11" y="62"/>
                      <a:pt x="22" y="50"/>
                      <a:pt x="33" y="38"/>
                    </a:cubicBezTo>
                    <a:cubicBezTo>
                      <a:pt x="44" y="25"/>
                      <a:pt x="55" y="13"/>
                      <a:pt x="66"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1"/>
              <p:cNvSpPr/>
              <p:nvPr/>
            </p:nvSpPr>
            <p:spPr>
              <a:xfrm>
                <a:off x="11707913" y="1817300"/>
                <a:ext cx="149225" cy="212725"/>
              </a:xfrm>
              <a:custGeom>
                <a:avLst/>
                <a:gdLst/>
                <a:ahLst/>
                <a:cxnLst/>
                <a:rect l="l" t="t" r="r" b="b"/>
                <a:pathLst>
                  <a:path w="49" h="70" extrusionOk="0">
                    <a:moveTo>
                      <a:pt x="49" y="0"/>
                    </a:moveTo>
                    <a:cubicBezTo>
                      <a:pt x="45" y="15"/>
                      <a:pt x="42" y="30"/>
                      <a:pt x="35" y="43"/>
                    </a:cubicBezTo>
                    <a:cubicBezTo>
                      <a:pt x="32" y="50"/>
                      <a:pt x="27" y="57"/>
                      <a:pt x="21" y="62"/>
                    </a:cubicBezTo>
                    <a:cubicBezTo>
                      <a:pt x="15" y="66"/>
                      <a:pt x="7" y="69"/>
                      <a:pt x="0" y="70"/>
                    </a:cubicBezTo>
                    <a:cubicBezTo>
                      <a:pt x="7" y="68"/>
                      <a:pt x="13" y="64"/>
                      <a:pt x="19" y="59"/>
                    </a:cubicBezTo>
                    <a:cubicBezTo>
                      <a:pt x="24" y="54"/>
                      <a:pt x="28" y="48"/>
                      <a:pt x="32" y="42"/>
                    </a:cubicBezTo>
                    <a:cubicBezTo>
                      <a:pt x="38" y="29"/>
                      <a:pt x="42" y="14"/>
                      <a:pt x="49"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6"/>
        <p:cNvGrpSpPr/>
        <p:nvPr/>
      </p:nvGrpSpPr>
      <p:grpSpPr>
        <a:xfrm>
          <a:off x="0" y="0"/>
          <a:ext cx="0" cy="0"/>
          <a:chOff x="0" y="0"/>
          <a:chExt cx="0" cy="0"/>
        </a:xfrm>
      </p:grpSpPr>
      <p:sp>
        <p:nvSpPr>
          <p:cNvPr id="907" name="Google Shape;907;p30"/>
          <p:cNvSpPr txBox="1">
            <a:spLocks noGrp="1"/>
          </p:cNvSpPr>
          <p:nvPr>
            <p:ph type="subTitle" idx="1"/>
          </p:nvPr>
        </p:nvSpPr>
        <p:spPr>
          <a:xfrm>
            <a:off x="971287" y="1622750"/>
            <a:ext cx="3597000" cy="2130600"/>
          </a:xfrm>
          <a:prstGeom prst="rect">
            <a:avLst/>
          </a:prstGeom>
        </p:spPr>
        <p:txBody>
          <a:bodyPr spcFirstLastPara="1" wrap="square" lIns="91425" tIns="91425" rIns="91425" bIns="91425" anchor="t" anchorCtr="0">
            <a:noAutofit/>
          </a:bodyPr>
          <a:lstStyle/>
          <a:p>
            <a:pPr marL="0" indent="0"/>
            <a:r>
              <a:rPr lang="en" sz="1800" b="1"/>
              <a:t>What Is Our Project?</a:t>
            </a:r>
            <a:endParaRPr lang="en-US" sz="1800"/>
          </a:p>
          <a:p>
            <a:pPr>
              <a:lnSpc>
                <a:spcPct val="114999"/>
              </a:lnSpc>
              <a:buFont typeface="Arial"/>
              <a:buChar char="•"/>
            </a:pPr>
            <a:r>
              <a:rPr lang="en" sz="1600"/>
              <a:t>Grade distribution system for Virginia Tech courses </a:t>
            </a:r>
          </a:p>
          <a:p>
            <a:pPr marL="285750" indent="-285750">
              <a:lnSpc>
                <a:spcPct val="114999"/>
              </a:lnSpc>
              <a:buFont typeface="Arial"/>
              <a:buChar char="•"/>
            </a:pPr>
            <a:r>
              <a:rPr lang="en" sz="1600"/>
              <a:t>Allows users to check grade distributions for courses at Virginia Tech</a:t>
            </a:r>
          </a:p>
          <a:p>
            <a:pPr marL="285750" indent="-285750">
              <a:lnSpc>
                <a:spcPct val="114999"/>
              </a:lnSpc>
              <a:buFont typeface="Arial"/>
              <a:buChar char="•"/>
            </a:pPr>
            <a:r>
              <a:rPr lang="en" sz="1600"/>
              <a:t>Displays information on professors and the courses they teach</a:t>
            </a:r>
            <a:br>
              <a:rPr lang="en" sz="1600"/>
            </a:br>
            <a:endParaRPr lang="en" sz="1600"/>
          </a:p>
          <a:p>
            <a:pPr marL="285750" indent="-285750">
              <a:lnSpc>
                <a:spcPct val="114999"/>
              </a:lnSpc>
              <a:buFont typeface="Arial"/>
              <a:buChar char="•"/>
            </a:pPr>
            <a:endParaRPr lang="en" sz="1600"/>
          </a:p>
        </p:txBody>
      </p:sp>
      <p:sp>
        <p:nvSpPr>
          <p:cNvPr id="908" name="Google Shape;908;p30"/>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p>
            <a:r>
              <a:rPr lang="en"/>
              <a:t>Introduction - Problem Statement</a:t>
            </a:r>
            <a:endParaRPr/>
          </a:p>
        </p:txBody>
      </p:sp>
      <p:sp>
        <p:nvSpPr>
          <p:cNvPr id="909" name="Google Shape;909;p30"/>
          <p:cNvSpPr txBox="1">
            <a:spLocks noGrp="1"/>
          </p:cNvSpPr>
          <p:nvPr>
            <p:ph type="subTitle" idx="2"/>
          </p:nvPr>
        </p:nvSpPr>
        <p:spPr>
          <a:xfrm>
            <a:off x="4575713" y="1622750"/>
            <a:ext cx="3597000" cy="2130600"/>
          </a:xfrm>
          <a:prstGeom prst="rect">
            <a:avLst/>
          </a:prstGeom>
        </p:spPr>
        <p:txBody>
          <a:bodyPr spcFirstLastPara="1" wrap="square" lIns="91425" tIns="91425" rIns="91425" bIns="91425" anchor="t" anchorCtr="0">
            <a:noAutofit/>
          </a:bodyPr>
          <a:lstStyle/>
          <a:p>
            <a:pPr marL="0" indent="0">
              <a:lnSpc>
                <a:spcPct val="114999"/>
              </a:lnSpc>
            </a:pPr>
            <a:r>
              <a:rPr lang="en" sz="1800" b="1"/>
              <a:t>Why Did We Do This Project?</a:t>
            </a:r>
          </a:p>
          <a:p>
            <a:pPr marL="285750" indent="-285750">
              <a:lnSpc>
                <a:spcPct val="114999"/>
              </a:lnSpc>
              <a:buFont typeface="Arial"/>
              <a:buChar char="•"/>
            </a:pPr>
            <a:r>
              <a:rPr lang="en" sz="1600"/>
              <a:t>The application is useful for students of Virginia Tech to see how difficult their courses </a:t>
            </a:r>
          </a:p>
          <a:p>
            <a:pPr marL="285750" indent="-285750">
              <a:lnSpc>
                <a:spcPct val="114999"/>
              </a:lnSpc>
              <a:buFont typeface="Arial"/>
              <a:buChar char="•"/>
            </a:pPr>
            <a:r>
              <a:rPr lang="en" sz="1600"/>
              <a:t>Existing applications do not use as many visuals making it harder to display large amounts of data</a:t>
            </a:r>
          </a:p>
          <a:p>
            <a:pPr marL="285750" indent="-285750">
              <a:lnSpc>
                <a:spcPct val="114999"/>
              </a:lnSpc>
              <a:buFont typeface="Arial"/>
              <a:buChar char="•"/>
            </a:pPr>
            <a:r>
              <a:rPr lang="en" sz="1600"/>
              <a:t>Our application neatly organizes the data </a:t>
            </a:r>
            <a:br>
              <a:rPr lang="en"/>
            </a:br>
            <a:endParaRPr lang="e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5" name="Google Shape;915;p31"/>
          <p:cNvSpPr txBox="1">
            <a:spLocks noGrp="1"/>
          </p:cNvSpPr>
          <p:nvPr>
            <p:ph type="title"/>
          </p:nvPr>
        </p:nvSpPr>
        <p:spPr>
          <a:xfrm>
            <a:off x="2334771" y="3100264"/>
            <a:ext cx="4465385" cy="693300"/>
          </a:xfrm>
          <a:prstGeom prst="rect">
            <a:avLst/>
          </a:prstGeom>
        </p:spPr>
        <p:txBody>
          <a:bodyPr spcFirstLastPara="1" wrap="square" lIns="91425" tIns="91425" rIns="91425" bIns="91425" anchor="b" anchorCtr="0">
            <a:noAutofit/>
          </a:bodyPr>
          <a:lstStyle/>
          <a:p>
            <a:r>
              <a:rPr lang="en"/>
              <a:t>Main Functionalities</a:t>
            </a:r>
          </a:p>
        </p:txBody>
      </p:sp>
      <p:sp>
        <p:nvSpPr>
          <p:cNvPr id="916" name="Google Shape;916;p31"/>
          <p:cNvSpPr txBox="1">
            <a:spLocks noGrp="1"/>
          </p:cNvSpPr>
          <p:nvPr>
            <p:ph type="title" idx="2"/>
          </p:nvPr>
        </p:nvSpPr>
        <p:spPr>
          <a:xfrm>
            <a:off x="3937800" y="1633263"/>
            <a:ext cx="1268400" cy="69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grpSp>
        <p:nvGrpSpPr>
          <p:cNvPr id="917" name="Google Shape;917;p31"/>
          <p:cNvGrpSpPr/>
          <p:nvPr/>
        </p:nvGrpSpPr>
        <p:grpSpPr>
          <a:xfrm>
            <a:off x="6071576" y="-112054"/>
            <a:ext cx="3846005" cy="3483985"/>
            <a:chOff x="5807351" y="-130129"/>
            <a:chExt cx="3846005" cy="3483985"/>
          </a:xfrm>
        </p:grpSpPr>
        <p:grpSp>
          <p:nvGrpSpPr>
            <p:cNvPr id="918" name="Google Shape;918;p31"/>
            <p:cNvGrpSpPr/>
            <p:nvPr/>
          </p:nvGrpSpPr>
          <p:grpSpPr>
            <a:xfrm rot="3965436">
              <a:off x="6997441" y="9782"/>
              <a:ext cx="1117919" cy="1247898"/>
              <a:chOff x="6503625" y="1008025"/>
              <a:chExt cx="573088" cy="639763"/>
            </a:xfrm>
          </p:grpSpPr>
          <p:sp>
            <p:nvSpPr>
              <p:cNvPr id="919" name="Google Shape;919;p31"/>
              <p:cNvSpPr/>
              <p:nvPr/>
            </p:nvSpPr>
            <p:spPr>
              <a:xfrm>
                <a:off x="6503625" y="1008025"/>
                <a:ext cx="276225" cy="309563"/>
              </a:xfrm>
              <a:custGeom>
                <a:avLst/>
                <a:gdLst/>
                <a:ahLst/>
                <a:cxnLst/>
                <a:rect l="l" t="t" r="r" b="b"/>
                <a:pathLst>
                  <a:path w="106" h="119" extrusionOk="0">
                    <a:moveTo>
                      <a:pt x="6" y="5"/>
                    </a:moveTo>
                    <a:cubicBezTo>
                      <a:pt x="6" y="5"/>
                      <a:pt x="6" y="5"/>
                      <a:pt x="6" y="5"/>
                    </a:cubicBezTo>
                    <a:cubicBezTo>
                      <a:pt x="12" y="0"/>
                      <a:pt x="21" y="1"/>
                      <a:pt x="25" y="7"/>
                    </a:cubicBezTo>
                    <a:cubicBezTo>
                      <a:pt x="106" y="102"/>
                      <a:pt x="106" y="102"/>
                      <a:pt x="106" y="102"/>
                    </a:cubicBezTo>
                    <a:cubicBezTo>
                      <a:pt x="85" y="119"/>
                      <a:pt x="85" y="119"/>
                      <a:pt x="85" y="119"/>
                    </a:cubicBezTo>
                    <a:cubicBezTo>
                      <a:pt x="5" y="24"/>
                      <a:pt x="5" y="24"/>
                      <a:pt x="5" y="24"/>
                    </a:cubicBezTo>
                    <a:cubicBezTo>
                      <a:pt x="0" y="18"/>
                      <a:pt x="1" y="10"/>
                      <a:pt x="6"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31"/>
              <p:cNvSpPr/>
              <p:nvPr/>
            </p:nvSpPr>
            <p:spPr>
              <a:xfrm>
                <a:off x="6668725" y="1204875"/>
                <a:ext cx="87313" cy="87313"/>
              </a:xfrm>
              <a:custGeom>
                <a:avLst/>
                <a:gdLst/>
                <a:ahLst/>
                <a:cxnLst/>
                <a:rect l="l" t="t" r="r" b="b"/>
                <a:pathLst>
                  <a:path w="55" h="55" extrusionOk="0">
                    <a:moveTo>
                      <a:pt x="34" y="0"/>
                    </a:moveTo>
                    <a:lnTo>
                      <a:pt x="0" y="30"/>
                    </a:lnTo>
                    <a:lnTo>
                      <a:pt x="21" y="55"/>
                    </a:lnTo>
                    <a:lnTo>
                      <a:pt x="55" y="25"/>
                    </a:lnTo>
                    <a:lnTo>
                      <a:pt x="3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31"/>
              <p:cNvSpPr/>
              <p:nvPr/>
            </p:nvSpPr>
            <p:spPr>
              <a:xfrm>
                <a:off x="6743338" y="1289013"/>
                <a:ext cx="49213" cy="52388"/>
              </a:xfrm>
              <a:custGeom>
                <a:avLst/>
                <a:gdLst/>
                <a:ahLst/>
                <a:cxnLst/>
                <a:rect l="l" t="t" r="r" b="b"/>
                <a:pathLst>
                  <a:path w="31" h="33" extrusionOk="0">
                    <a:moveTo>
                      <a:pt x="10" y="0"/>
                    </a:moveTo>
                    <a:lnTo>
                      <a:pt x="0" y="8"/>
                    </a:lnTo>
                    <a:lnTo>
                      <a:pt x="21" y="33"/>
                    </a:lnTo>
                    <a:lnTo>
                      <a:pt x="31" y="26"/>
                    </a:lnTo>
                    <a:lnTo>
                      <a:pt x="10" y="0"/>
                    </a:lnTo>
                    <a:close/>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31"/>
              <p:cNvSpPr/>
              <p:nvPr/>
            </p:nvSpPr>
            <p:spPr>
              <a:xfrm>
                <a:off x="6743338" y="1289013"/>
                <a:ext cx="49213" cy="52388"/>
              </a:xfrm>
              <a:custGeom>
                <a:avLst/>
                <a:gdLst/>
                <a:ahLst/>
                <a:cxnLst/>
                <a:rect l="l" t="t" r="r" b="b"/>
                <a:pathLst>
                  <a:path w="31" h="33" extrusionOk="0">
                    <a:moveTo>
                      <a:pt x="10" y="0"/>
                    </a:moveTo>
                    <a:lnTo>
                      <a:pt x="0" y="8"/>
                    </a:lnTo>
                    <a:lnTo>
                      <a:pt x="21" y="33"/>
                    </a:lnTo>
                    <a:lnTo>
                      <a:pt x="31" y="26"/>
                    </a:lnTo>
                    <a:lnTo>
                      <a:pt x="10" y="0"/>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31"/>
              <p:cNvSpPr/>
              <p:nvPr/>
            </p:nvSpPr>
            <p:spPr>
              <a:xfrm>
                <a:off x="6698888" y="1268375"/>
                <a:ext cx="377825" cy="379413"/>
              </a:xfrm>
              <a:custGeom>
                <a:avLst/>
                <a:gdLst/>
                <a:ahLst/>
                <a:cxnLst/>
                <a:rect l="l" t="t" r="r" b="b"/>
                <a:pathLst>
                  <a:path w="145" h="146" extrusionOk="0">
                    <a:moveTo>
                      <a:pt x="114" y="123"/>
                    </a:moveTo>
                    <a:cubicBezTo>
                      <a:pt x="142" y="100"/>
                      <a:pt x="145" y="59"/>
                      <a:pt x="122" y="31"/>
                    </a:cubicBezTo>
                    <a:cubicBezTo>
                      <a:pt x="99" y="4"/>
                      <a:pt x="58" y="0"/>
                      <a:pt x="31" y="23"/>
                    </a:cubicBezTo>
                    <a:cubicBezTo>
                      <a:pt x="3" y="46"/>
                      <a:pt x="0" y="87"/>
                      <a:pt x="23" y="115"/>
                    </a:cubicBezTo>
                    <a:cubicBezTo>
                      <a:pt x="46" y="142"/>
                      <a:pt x="87" y="146"/>
                      <a:pt x="114" y="123"/>
                    </a:cubicBezTo>
                    <a:moveTo>
                      <a:pt x="36" y="30"/>
                    </a:moveTo>
                    <a:cubicBezTo>
                      <a:pt x="60" y="10"/>
                      <a:pt x="96" y="13"/>
                      <a:pt x="115" y="37"/>
                    </a:cubicBezTo>
                    <a:cubicBezTo>
                      <a:pt x="135" y="60"/>
                      <a:pt x="132" y="96"/>
                      <a:pt x="109" y="116"/>
                    </a:cubicBezTo>
                    <a:cubicBezTo>
                      <a:pt x="85" y="136"/>
                      <a:pt x="49" y="133"/>
                      <a:pt x="30" y="109"/>
                    </a:cubicBezTo>
                    <a:cubicBezTo>
                      <a:pt x="10" y="85"/>
                      <a:pt x="13" y="50"/>
                      <a:pt x="36" y="3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1"/>
              <p:cNvSpPr/>
              <p:nvPr/>
            </p:nvSpPr>
            <p:spPr>
              <a:xfrm>
                <a:off x="6740163" y="1312825"/>
                <a:ext cx="295275" cy="290513"/>
              </a:xfrm>
              <a:custGeom>
                <a:avLst/>
                <a:gdLst/>
                <a:ahLst/>
                <a:cxnLst/>
                <a:rect l="l" t="t" r="r" b="b"/>
                <a:pathLst>
                  <a:path w="113" h="112" extrusionOk="0">
                    <a:moveTo>
                      <a:pt x="56" y="0"/>
                    </a:moveTo>
                    <a:cubicBezTo>
                      <a:pt x="44" y="0"/>
                      <a:pt x="31" y="4"/>
                      <a:pt x="20" y="13"/>
                    </a:cubicBezTo>
                    <a:cubicBezTo>
                      <a:pt x="7" y="24"/>
                      <a:pt x="0" y="40"/>
                      <a:pt x="0" y="56"/>
                    </a:cubicBezTo>
                    <a:cubicBezTo>
                      <a:pt x="0" y="69"/>
                      <a:pt x="5" y="82"/>
                      <a:pt x="14" y="92"/>
                    </a:cubicBezTo>
                    <a:cubicBezTo>
                      <a:pt x="25" y="105"/>
                      <a:pt x="41" y="112"/>
                      <a:pt x="57" y="112"/>
                    </a:cubicBezTo>
                    <a:cubicBezTo>
                      <a:pt x="69" y="112"/>
                      <a:pt x="82" y="108"/>
                      <a:pt x="93" y="99"/>
                    </a:cubicBezTo>
                    <a:cubicBezTo>
                      <a:pt x="106" y="88"/>
                      <a:pt x="113" y="72"/>
                      <a:pt x="113" y="56"/>
                    </a:cubicBezTo>
                    <a:cubicBezTo>
                      <a:pt x="113" y="43"/>
                      <a:pt x="108" y="30"/>
                      <a:pt x="99" y="20"/>
                    </a:cubicBezTo>
                    <a:cubicBezTo>
                      <a:pt x="88" y="7"/>
                      <a:pt x="72" y="0"/>
                      <a:pt x="56"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5" name="Google Shape;925;p31"/>
            <p:cNvSpPr/>
            <p:nvPr/>
          </p:nvSpPr>
          <p:spPr>
            <a:xfrm>
              <a:off x="6564288" y="1431900"/>
              <a:ext cx="715160" cy="718388"/>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31"/>
            <p:cNvSpPr/>
            <p:nvPr/>
          </p:nvSpPr>
          <p:spPr>
            <a:xfrm>
              <a:off x="8312150" y="466925"/>
              <a:ext cx="332101" cy="33360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1"/>
            <p:cNvSpPr/>
            <p:nvPr/>
          </p:nvSpPr>
          <p:spPr>
            <a:xfrm>
              <a:off x="6631981" y="158797"/>
              <a:ext cx="205393" cy="466651"/>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8" name="Google Shape;928;p31"/>
            <p:cNvGrpSpPr/>
            <p:nvPr/>
          </p:nvGrpSpPr>
          <p:grpSpPr>
            <a:xfrm rot="-1081111">
              <a:off x="7683387" y="1174859"/>
              <a:ext cx="1708268" cy="1962926"/>
              <a:chOff x="5652063" y="1771263"/>
              <a:chExt cx="1714500" cy="1970087"/>
            </a:xfrm>
          </p:grpSpPr>
          <p:sp>
            <p:nvSpPr>
              <p:cNvPr id="929" name="Google Shape;929;p31"/>
              <p:cNvSpPr/>
              <p:nvPr/>
            </p:nvSpPr>
            <p:spPr>
              <a:xfrm>
                <a:off x="6272775" y="3138100"/>
                <a:ext cx="1093788" cy="603250"/>
              </a:xfrm>
              <a:custGeom>
                <a:avLst/>
                <a:gdLst/>
                <a:ahLst/>
                <a:cxnLst/>
                <a:rect l="l" t="t" r="r" b="b"/>
                <a:pathLst>
                  <a:path w="689" h="380" extrusionOk="0">
                    <a:moveTo>
                      <a:pt x="689" y="83"/>
                    </a:moveTo>
                    <a:lnTo>
                      <a:pt x="39" y="380"/>
                    </a:lnTo>
                    <a:lnTo>
                      <a:pt x="0" y="296"/>
                    </a:lnTo>
                    <a:lnTo>
                      <a:pt x="650" y="0"/>
                    </a:lnTo>
                    <a:lnTo>
                      <a:pt x="689" y="8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1"/>
              <p:cNvSpPr/>
              <p:nvPr/>
            </p:nvSpPr>
            <p:spPr>
              <a:xfrm>
                <a:off x="6348975" y="3233350"/>
                <a:ext cx="962025" cy="457200"/>
              </a:xfrm>
              <a:custGeom>
                <a:avLst/>
                <a:gdLst/>
                <a:ahLst/>
                <a:cxnLst/>
                <a:rect l="l" t="t" r="r" b="b"/>
                <a:pathLst>
                  <a:path w="606" h="288" extrusionOk="0">
                    <a:moveTo>
                      <a:pt x="606" y="15"/>
                    </a:moveTo>
                    <a:lnTo>
                      <a:pt x="8" y="288"/>
                    </a:lnTo>
                    <a:lnTo>
                      <a:pt x="0" y="272"/>
                    </a:lnTo>
                    <a:lnTo>
                      <a:pt x="600" y="0"/>
                    </a:lnTo>
                    <a:lnTo>
                      <a:pt x="606" y="1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1"/>
              <p:cNvSpPr/>
              <p:nvPr/>
            </p:nvSpPr>
            <p:spPr>
              <a:xfrm>
                <a:off x="5652063" y="1771263"/>
                <a:ext cx="1671638" cy="1873250"/>
              </a:xfrm>
              <a:custGeom>
                <a:avLst/>
                <a:gdLst/>
                <a:ahLst/>
                <a:cxnLst/>
                <a:rect l="l" t="t" r="r" b="b"/>
                <a:pathLst>
                  <a:path w="1053" h="1180" extrusionOk="0">
                    <a:moveTo>
                      <a:pt x="1053" y="882"/>
                    </a:moveTo>
                    <a:lnTo>
                      <a:pt x="403" y="1180"/>
                    </a:lnTo>
                    <a:lnTo>
                      <a:pt x="0" y="297"/>
                    </a:lnTo>
                    <a:lnTo>
                      <a:pt x="650" y="0"/>
                    </a:lnTo>
                    <a:lnTo>
                      <a:pt x="1053" y="88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1"/>
              <p:cNvSpPr/>
              <p:nvPr/>
            </p:nvSpPr>
            <p:spPr>
              <a:xfrm>
                <a:off x="5996550" y="2139563"/>
                <a:ext cx="747713" cy="617538"/>
              </a:xfrm>
              <a:custGeom>
                <a:avLst/>
                <a:gdLst/>
                <a:ahLst/>
                <a:cxnLst/>
                <a:rect l="l" t="t" r="r" b="b"/>
                <a:pathLst>
                  <a:path w="471" h="389" extrusionOk="0">
                    <a:moveTo>
                      <a:pt x="471" y="221"/>
                    </a:moveTo>
                    <a:lnTo>
                      <a:pt x="101" y="389"/>
                    </a:lnTo>
                    <a:lnTo>
                      <a:pt x="0" y="169"/>
                    </a:lnTo>
                    <a:lnTo>
                      <a:pt x="370" y="0"/>
                    </a:lnTo>
                    <a:lnTo>
                      <a:pt x="471" y="22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1"/>
              <p:cNvSpPr/>
              <p:nvPr/>
            </p:nvSpPr>
            <p:spPr>
              <a:xfrm>
                <a:off x="6129900" y="2331650"/>
                <a:ext cx="481013" cy="236538"/>
              </a:xfrm>
              <a:custGeom>
                <a:avLst/>
                <a:gdLst/>
                <a:ahLst/>
                <a:cxnLst/>
                <a:rect l="l" t="t" r="r" b="b"/>
                <a:pathLst>
                  <a:path w="303" h="149" extrusionOk="0">
                    <a:moveTo>
                      <a:pt x="303" y="13"/>
                    </a:moveTo>
                    <a:lnTo>
                      <a:pt x="6"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1"/>
              <p:cNvSpPr/>
              <p:nvPr/>
            </p:nvSpPr>
            <p:spPr>
              <a:xfrm>
                <a:off x="6090213" y="2249100"/>
                <a:ext cx="481013" cy="238125"/>
              </a:xfrm>
              <a:custGeom>
                <a:avLst/>
                <a:gdLst/>
                <a:ahLst/>
                <a:cxnLst/>
                <a:rect l="l" t="t" r="r" b="b"/>
                <a:pathLst>
                  <a:path w="303" h="150" extrusionOk="0">
                    <a:moveTo>
                      <a:pt x="303" y="13"/>
                    </a:moveTo>
                    <a:lnTo>
                      <a:pt x="8" y="150"/>
                    </a:lnTo>
                    <a:lnTo>
                      <a:pt x="0" y="134"/>
                    </a:lnTo>
                    <a:lnTo>
                      <a:pt x="297"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1"/>
              <p:cNvSpPr/>
              <p:nvPr/>
            </p:nvSpPr>
            <p:spPr>
              <a:xfrm>
                <a:off x="6166413" y="2414200"/>
                <a:ext cx="481013" cy="236538"/>
              </a:xfrm>
              <a:custGeom>
                <a:avLst/>
                <a:gdLst/>
                <a:ahLst/>
                <a:cxnLst/>
                <a:rect l="l" t="t" r="r" b="b"/>
                <a:pathLst>
                  <a:path w="303" h="149" extrusionOk="0">
                    <a:moveTo>
                      <a:pt x="303" y="13"/>
                    </a:moveTo>
                    <a:lnTo>
                      <a:pt x="8"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1"/>
              <p:cNvSpPr/>
              <p:nvPr/>
            </p:nvSpPr>
            <p:spPr>
              <a:xfrm>
                <a:off x="5685400" y="2465000"/>
                <a:ext cx="195263" cy="125413"/>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1"/>
              <p:cNvSpPr/>
              <p:nvPr/>
            </p:nvSpPr>
            <p:spPr>
              <a:xfrm>
                <a:off x="5748049" y="2560457"/>
                <a:ext cx="195263" cy="123825"/>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1"/>
              <p:cNvSpPr/>
              <p:nvPr/>
            </p:nvSpPr>
            <p:spPr>
              <a:xfrm>
                <a:off x="5771125" y="2653913"/>
                <a:ext cx="193675" cy="125413"/>
              </a:xfrm>
              <a:custGeom>
                <a:avLst/>
                <a:gdLst/>
                <a:ahLst/>
                <a:cxnLst/>
                <a:rect l="l" t="t" r="r" b="b"/>
                <a:pathLst>
                  <a:path w="64" h="41" extrusionOk="0">
                    <a:moveTo>
                      <a:pt x="61" y="7"/>
                    </a:moveTo>
                    <a:cubicBezTo>
                      <a:pt x="64" y="11"/>
                      <a:pt x="62" y="17"/>
                      <a:pt x="57" y="19"/>
                    </a:cubicBezTo>
                    <a:cubicBezTo>
                      <a:pt x="15" y="38"/>
                      <a:pt x="15" y="38"/>
                      <a:pt x="15" y="38"/>
                    </a:cubicBezTo>
                    <a:cubicBezTo>
                      <a:pt x="10" y="41"/>
                      <a:pt x="5" y="38"/>
                      <a:pt x="2" y="34"/>
                    </a:cubicBezTo>
                    <a:cubicBezTo>
                      <a:pt x="0" y="29"/>
                      <a:pt x="2" y="23"/>
                      <a:pt x="7" y="21"/>
                    </a:cubicBezTo>
                    <a:cubicBezTo>
                      <a:pt x="49" y="2"/>
                      <a:pt x="49" y="2"/>
                      <a:pt x="49" y="2"/>
                    </a:cubicBezTo>
                    <a:cubicBezTo>
                      <a:pt x="54"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1"/>
              <p:cNvSpPr/>
              <p:nvPr/>
            </p:nvSpPr>
            <p:spPr>
              <a:xfrm>
                <a:off x="5813988" y="2749163"/>
                <a:ext cx="193675" cy="120650"/>
              </a:xfrm>
              <a:custGeom>
                <a:avLst/>
                <a:gdLst/>
                <a:ahLst/>
                <a:cxnLst/>
                <a:rect l="l" t="t" r="r" b="b"/>
                <a:pathLst>
                  <a:path w="64" h="40" extrusionOk="0">
                    <a:moveTo>
                      <a:pt x="62" y="7"/>
                    </a:moveTo>
                    <a:cubicBezTo>
                      <a:pt x="64" y="11"/>
                      <a:pt x="62" y="17"/>
                      <a:pt x="57" y="19"/>
                    </a:cubicBezTo>
                    <a:cubicBezTo>
                      <a:pt x="15" y="38"/>
                      <a:pt x="15" y="38"/>
                      <a:pt x="15" y="38"/>
                    </a:cubicBezTo>
                    <a:cubicBezTo>
                      <a:pt x="10" y="40"/>
                      <a:pt x="5" y="38"/>
                      <a:pt x="2" y="33"/>
                    </a:cubicBezTo>
                    <a:cubicBezTo>
                      <a:pt x="0" y="29"/>
                      <a:pt x="2" y="23"/>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1"/>
              <p:cNvSpPr/>
              <p:nvPr/>
            </p:nvSpPr>
            <p:spPr>
              <a:xfrm>
                <a:off x="5855263" y="2839650"/>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2" y="34"/>
                    </a:cubicBezTo>
                    <a:cubicBezTo>
                      <a:pt x="0" y="29"/>
                      <a:pt x="2" y="24"/>
                      <a:pt x="7" y="22"/>
                    </a:cubicBezTo>
                    <a:cubicBezTo>
                      <a:pt x="49" y="3"/>
                      <a:pt x="49" y="3"/>
                      <a:pt x="49" y="3"/>
                    </a:cubicBezTo>
                    <a:cubicBezTo>
                      <a:pt x="54" y="0"/>
                      <a:pt x="59" y="3"/>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1"/>
              <p:cNvSpPr/>
              <p:nvPr/>
            </p:nvSpPr>
            <p:spPr>
              <a:xfrm>
                <a:off x="5898125" y="2934900"/>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2" y="24"/>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31"/>
              <p:cNvSpPr/>
              <p:nvPr/>
            </p:nvSpPr>
            <p:spPr>
              <a:xfrm>
                <a:off x="5940988" y="3028563"/>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3" y="24"/>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31"/>
              <p:cNvSpPr/>
              <p:nvPr/>
            </p:nvSpPr>
            <p:spPr>
              <a:xfrm>
                <a:off x="5983850" y="3123813"/>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31"/>
              <p:cNvSpPr/>
              <p:nvPr/>
            </p:nvSpPr>
            <p:spPr>
              <a:xfrm>
                <a:off x="6026713" y="3217475"/>
                <a:ext cx="195263" cy="125413"/>
              </a:xfrm>
              <a:custGeom>
                <a:avLst/>
                <a:gdLst/>
                <a:ahLst/>
                <a:cxnLst/>
                <a:rect l="l" t="t" r="r" b="b"/>
                <a:pathLst>
                  <a:path w="64" h="41" extrusionOk="0">
                    <a:moveTo>
                      <a:pt x="62" y="7"/>
                    </a:moveTo>
                    <a:cubicBezTo>
                      <a:pt x="64" y="12"/>
                      <a:pt x="62" y="17"/>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1"/>
              <p:cNvSpPr/>
              <p:nvPr/>
            </p:nvSpPr>
            <p:spPr>
              <a:xfrm>
                <a:off x="6072750" y="3312725"/>
                <a:ext cx="190500" cy="123825"/>
              </a:xfrm>
              <a:custGeom>
                <a:avLst/>
                <a:gdLst/>
                <a:ahLst/>
                <a:cxnLst/>
                <a:rect l="l" t="t" r="r" b="b"/>
                <a:pathLst>
                  <a:path w="63" h="41" extrusionOk="0">
                    <a:moveTo>
                      <a:pt x="61" y="7"/>
                    </a:moveTo>
                    <a:cubicBezTo>
                      <a:pt x="63" y="12"/>
                      <a:pt x="61" y="17"/>
                      <a:pt x="56" y="19"/>
                    </a:cubicBezTo>
                    <a:cubicBezTo>
                      <a:pt x="15" y="38"/>
                      <a:pt x="15" y="38"/>
                      <a:pt x="15" y="38"/>
                    </a:cubicBezTo>
                    <a:cubicBezTo>
                      <a:pt x="10" y="41"/>
                      <a:pt x="4" y="39"/>
                      <a:pt x="2" y="34"/>
                    </a:cubicBezTo>
                    <a:cubicBezTo>
                      <a:pt x="0" y="29"/>
                      <a:pt x="2" y="23"/>
                      <a:pt x="7" y="21"/>
                    </a:cubicBezTo>
                    <a:cubicBezTo>
                      <a:pt x="48" y="2"/>
                      <a:pt x="48" y="2"/>
                      <a:pt x="48"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6" name="Google Shape;946;p31"/>
            <p:cNvGrpSpPr/>
            <p:nvPr/>
          </p:nvGrpSpPr>
          <p:grpSpPr>
            <a:xfrm rot="3741702">
              <a:off x="5840531" y="650213"/>
              <a:ext cx="724463" cy="513328"/>
              <a:chOff x="6180688" y="2320538"/>
              <a:chExt cx="1149350" cy="814387"/>
            </a:xfrm>
          </p:grpSpPr>
          <p:sp>
            <p:nvSpPr>
              <p:cNvPr id="947" name="Google Shape;947;p31"/>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31"/>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1"/>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31"/>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1"/>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1"/>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1"/>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54" name="Google Shape;954;p31"/>
          <p:cNvGrpSpPr/>
          <p:nvPr/>
        </p:nvGrpSpPr>
        <p:grpSpPr>
          <a:xfrm>
            <a:off x="4" y="1923562"/>
            <a:ext cx="2795180" cy="3730422"/>
            <a:chOff x="200204" y="1923562"/>
            <a:chExt cx="2795180" cy="3730422"/>
          </a:xfrm>
        </p:grpSpPr>
        <p:grpSp>
          <p:nvGrpSpPr>
            <p:cNvPr id="955" name="Google Shape;955;p31"/>
            <p:cNvGrpSpPr/>
            <p:nvPr/>
          </p:nvGrpSpPr>
          <p:grpSpPr>
            <a:xfrm rot="-1428406">
              <a:off x="1340771" y="4405281"/>
              <a:ext cx="1520814" cy="983601"/>
              <a:chOff x="1689312" y="3648108"/>
              <a:chExt cx="1361459" cy="880464"/>
            </a:xfrm>
          </p:grpSpPr>
          <p:sp>
            <p:nvSpPr>
              <p:cNvPr id="956" name="Google Shape;956;p31"/>
              <p:cNvSpPr/>
              <p:nvPr/>
            </p:nvSpPr>
            <p:spPr>
              <a:xfrm>
                <a:off x="1928450" y="4324760"/>
                <a:ext cx="1038078" cy="203812"/>
              </a:xfrm>
              <a:custGeom>
                <a:avLst/>
                <a:gdLst/>
                <a:ahLst/>
                <a:cxnLst/>
                <a:rect l="l" t="t" r="r" b="b"/>
                <a:pathLst>
                  <a:path w="233" h="46" extrusionOk="0">
                    <a:moveTo>
                      <a:pt x="232" y="0"/>
                    </a:moveTo>
                    <a:cubicBezTo>
                      <a:pt x="233" y="11"/>
                      <a:pt x="183" y="27"/>
                      <a:pt x="119" y="37"/>
                    </a:cubicBezTo>
                    <a:cubicBezTo>
                      <a:pt x="54" y="46"/>
                      <a:pt x="1" y="45"/>
                      <a:pt x="0" y="34"/>
                    </a:cubicBezTo>
                    <a:cubicBezTo>
                      <a:pt x="232" y="0"/>
                      <a:pt x="232" y="0"/>
                      <a:pt x="232" y="0"/>
                    </a:cubicBezTo>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31"/>
              <p:cNvSpPr/>
              <p:nvPr/>
            </p:nvSpPr>
            <p:spPr>
              <a:xfrm>
                <a:off x="1933885" y="4338348"/>
                <a:ext cx="1024492" cy="179354"/>
              </a:xfrm>
              <a:custGeom>
                <a:avLst/>
                <a:gdLst/>
                <a:ahLst/>
                <a:cxnLst/>
                <a:rect l="l" t="t" r="r" b="b"/>
                <a:pathLst>
                  <a:path w="230" h="40" extrusionOk="0">
                    <a:moveTo>
                      <a:pt x="230" y="0"/>
                    </a:moveTo>
                    <a:cubicBezTo>
                      <a:pt x="206" y="7"/>
                      <a:pt x="164" y="15"/>
                      <a:pt x="116" y="22"/>
                    </a:cubicBezTo>
                    <a:cubicBezTo>
                      <a:pt x="68" y="29"/>
                      <a:pt x="25" y="33"/>
                      <a:pt x="0" y="33"/>
                    </a:cubicBezTo>
                    <a:cubicBezTo>
                      <a:pt x="5" y="38"/>
                      <a:pt x="20" y="40"/>
                      <a:pt x="42" y="40"/>
                    </a:cubicBezTo>
                    <a:cubicBezTo>
                      <a:pt x="62" y="40"/>
                      <a:pt x="89" y="38"/>
                      <a:pt x="118" y="34"/>
                    </a:cubicBezTo>
                    <a:cubicBezTo>
                      <a:pt x="176" y="25"/>
                      <a:pt x="223" y="11"/>
                      <a:pt x="230"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1"/>
              <p:cNvSpPr/>
              <p:nvPr/>
            </p:nvSpPr>
            <p:spPr>
              <a:xfrm>
                <a:off x="1830621" y="4267694"/>
                <a:ext cx="1220150" cy="236422"/>
              </a:xfrm>
              <a:custGeom>
                <a:avLst/>
                <a:gdLst/>
                <a:ahLst/>
                <a:cxnLst/>
                <a:rect l="l" t="t" r="r" b="b"/>
                <a:pathLst>
                  <a:path w="274" h="53" extrusionOk="0">
                    <a:moveTo>
                      <a:pt x="273" y="7"/>
                    </a:moveTo>
                    <a:cubicBezTo>
                      <a:pt x="274" y="13"/>
                      <a:pt x="214" y="27"/>
                      <a:pt x="139" y="38"/>
                    </a:cubicBezTo>
                    <a:cubicBezTo>
                      <a:pt x="64" y="49"/>
                      <a:pt x="2" y="53"/>
                      <a:pt x="1" y="46"/>
                    </a:cubicBezTo>
                    <a:cubicBezTo>
                      <a:pt x="0" y="40"/>
                      <a:pt x="60" y="25"/>
                      <a:pt x="135" y="14"/>
                    </a:cubicBezTo>
                    <a:cubicBezTo>
                      <a:pt x="211" y="4"/>
                      <a:pt x="272" y="0"/>
                      <a:pt x="273" y="7"/>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1"/>
              <p:cNvSpPr/>
              <p:nvPr/>
            </p:nvSpPr>
            <p:spPr>
              <a:xfrm>
                <a:off x="1689312" y="3648108"/>
                <a:ext cx="1111451" cy="788070"/>
              </a:xfrm>
              <a:custGeom>
                <a:avLst/>
                <a:gdLst/>
                <a:ahLst/>
                <a:cxnLst/>
                <a:rect l="l" t="t" r="r" b="b"/>
                <a:pathLst>
                  <a:path w="250" h="177" extrusionOk="0">
                    <a:moveTo>
                      <a:pt x="231" y="1"/>
                    </a:moveTo>
                    <a:cubicBezTo>
                      <a:pt x="143" y="14"/>
                      <a:pt x="143" y="14"/>
                      <a:pt x="143" y="14"/>
                    </a:cubicBezTo>
                    <a:cubicBezTo>
                      <a:pt x="54" y="27"/>
                      <a:pt x="54" y="27"/>
                      <a:pt x="54" y="27"/>
                    </a:cubicBezTo>
                    <a:cubicBezTo>
                      <a:pt x="44" y="29"/>
                      <a:pt x="38" y="40"/>
                      <a:pt x="42" y="50"/>
                    </a:cubicBezTo>
                    <a:cubicBezTo>
                      <a:pt x="45" y="56"/>
                      <a:pt x="45" y="56"/>
                      <a:pt x="45" y="56"/>
                    </a:cubicBezTo>
                    <a:cubicBezTo>
                      <a:pt x="29" y="58"/>
                      <a:pt x="29" y="58"/>
                      <a:pt x="29" y="58"/>
                    </a:cubicBezTo>
                    <a:cubicBezTo>
                      <a:pt x="12" y="60"/>
                      <a:pt x="0" y="76"/>
                      <a:pt x="3" y="92"/>
                    </a:cubicBezTo>
                    <a:cubicBezTo>
                      <a:pt x="8" y="125"/>
                      <a:pt x="38" y="148"/>
                      <a:pt x="70" y="143"/>
                    </a:cubicBezTo>
                    <a:cubicBezTo>
                      <a:pt x="86" y="141"/>
                      <a:pt x="86" y="141"/>
                      <a:pt x="86" y="141"/>
                    </a:cubicBezTo>
                    <a:cubicBezTo>
                      <a:pt x="92" y="153"/>
                      <a:pt x="92" y="153"/>
                      <a:pt x="92" y="153"/>
                    </a:cubicBezTo>
                    <a:cubicBezTo>
                      <a:pt x="99" y="168"/>
                      <a:pt x="115" y="177"/>
                      <a:pt x="132" y="174"/>
                    </a:cubicBezTo>
                    <a:cubicBezTo>
                      <a:pt x="165" y="169"/>
                      <a:pt x="165" y="169"/>
                      <a:pt x="165" y="169"/>
                    </a:cubicBezTo>
                    <a:cubicBezTo>
                      <a:pt x="198" y="165"/>
                      <a:pt x="198" y="165"/>
                      <a:pt x="198" y="165"/>
                    </a:cubicBezTo>
                    <a:cubicBezTo>
                      <a:pt x="215" y="162"/>
                      <a:pt x="228" y="149"/>
                      <a:pt x="231" y="133"/>
                    </a:cubicBezTo>
                    <a:cubicBezTo>
                      <a:pt x="249" y="20"/>
                      <a:pt x="249" y="20"/>
                      <a:pt x="249" y="20"/>
                    </a:cubicBezTo>
                    <a:cubicBezTo>
                      <a:pt x="250" y="9"/>
                      <a:pt x="241" y="0"/>
                      <a:pt x="231" y="1"/>
                    </a:cubicBezTo>
                    <a:moveTo>
                      <a:pt x="67" y="123"/>
                    </a:moveTo>
                    <a:cubicBezTo>
                      <a:pt x="46" y="126"/>
                      <a:pt x="26" y="111"/>
                      <a:pt x="23" y="90"/>
                    </a:cubicBezTo>
                    <a:cubicBezTo>
                      <a:pt x="22" y="84"/>
                      <a:pt x="26" y="79"/>
                      <a:pt x="31" y="78"/>
                    </a:cubicBezTo>
                    <a:cubicBezTo>
                      <a:pt x="54" y="74"/>
                      <a:pt x="54" y="74"/>
                      <a:pt x="54" y="74"/>
                    </a:cubicBezTo>
                    <a:cubicBezTo>
                      <a:pt x="77" y="122"/>
                      <a:pt x="77" y="122"/>
                      <a:pt x="77" y="122"/>
                    </a:cubicBezTo>
                    <a:cubicBezTo>
                      <a:pt x="67" y="123"/>
                      <a:pt x="67" y="123"/>
                      <a:pt x="67" y="123"/>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31"/>
              <p:cNvSpPr/>
              <p:nvPr/>
            </p:nvSpPr>
            <p:spPr>
              <a:xfrm>
                <a:off x="2129544" y="3653543"/>
                <a:ext cx="668501" cy="774483"/>
              </a:xfrm>
              <a:custGeom>
                <a:avLst/>
                <a:gdLst/>
                <a:ahLst/>
                <a:cxnLst/>
                <a:rect l="l" t="t" r="r" b="b"/>
                <a:pathLst>
                  <a:path w="150" h="174" extrusionOk="0">
                    <a:moveTo>
                      <a:pt x="134" y="0"/>
                    </a:moveTo>
                    <a:cubicBezTo>
                      <a:pt x="133" y="0"/>
                      <a:pt x="133" y="0"/>
                      <a:pt x="132" y="0"/>
                    </a:cubicBezTo>
                    <a:cubicBezTo>
                      <a:pt x="132" y="0"/>
                      <a:pt x="132" y="0"/>
                      <a:pt x="132" y="0"/>
                    </a:cubicBezTo>
                    <a:cubicBezTo>
                      <a:pt x="102" y="5"/>
                      <a:pt x="102" y="5"/>
                      <a:pt x="102" y="5"/>
                    </a:cubicBezTo>
                    <a:cubicBezTo>
                      <a:pt x="104" y="23"/>
                      <a:pt x="102" y="42"/>
                      <a:pt x="96" y="60"/>
                    </a:cubicBezTo>
                    <a:cubicBezTo>
                      <a:pt x="86" y="88"/>
                      <a:pt x="67" y="112"/>
                      <a:pt x="45" y="131"/>
                    </a:cubicBezTo>
                    <a:cubicBezTo>
                      <a:pt x="31" y="143"/>
                      <a:pt x="16" y="153"/>
                      <a:pt x="0" y="163"/>
                    </a:cubicBezTo>
                    <a:cubicBezTo>
                      <a:pt x="8" y="170"/>
                      <a:pt x="17" y="174"/>
                      <a:pt x="27" y="174"/>
                    </a:cubicBezTo>
                    <a:cubicBezTo>
                      <a:pt x="29" y="174"/>
                      <a:pt x="31" y="174"/>
                      <a:pt x="33" y="173"/>
                    </a:cubicBezTo>
                    <a:cubicBezTo>
                      <a:pt x="66" y="168"/>
                      <a:pt x="66" y="168"/>
                      <a:pt x="66" y="168"/>
                    </a:cubicBezTo>
                    <a:cubicBezTo>
                      <a:pt x="99" y="164"/>
                      <a:pt x="99" y="164"/>
                      <a:pt x="99" y="164"/>
                    </a:cubicBezTo>
                    <a:cubicBezTo>
                      <a:pt x="116" y="161"/>
                      <a:pt x="129" y="148"/>
                      <a:pt x="132" y="132"/>
                    </a:cubicBezTo>
                    <a:cubicBezTo>
                      <a:pt x="150" y="19"/>
                      <a:pt x="150" y="19"/>
                      <a:pt x="150" y="19"/>
                    </a:cubicBezTo>
                    <a:cubicBezTo>
                      <a:pt x="150" y="18"/>
                      <a:pt x="150" y="17"/>
                      <a:pt x="150" y="16"/>
                    </a:cubicBezTo>
                    <a:cubicBezTo>
                      <a:pt x="150" y="7"/>
                      <a:pt x="143" y="0"/>
                      <a:pt x="134" y="0"/>
                    </a:cubicBezTo>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31"/>
              <p:cNvSpPr/>
              <p:nvPr/>
            </p:nvSpPr>
            <p:spPr>
              <a:xfrm>
                <a:off x="1928450" y="3835613"/>
                <a:ext cx="111418" cy="279902"/>
              </a:xfrm>
              <a:custGeom>
                <a:avLst/>
                <a:gdLst/>
                <a:ahLst/>
                <a:cxnLst/>
                <a:rect l="l" t="t" r="r" b="b"/>
                <a:pathLst>
                  <a:path w="25" h="63" extrusionOk="0">
                    <a:moveTo>
                      <a:pt x="0" y="0"/>
                    </a:moveTo>
                    <a:cubicBezTo>
                      <a:pt x="5" y="22"/>
                      <a:pt x="13" y="44"/>
                      <a:pt x="25" y="63"/>
                    </a:cubicBezTo>
                    <a:cubicBezTo>
                      <a:pt x="20" y="41"/>
                      <a:pt x="12" y="19"/>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1"/>
              <p:cNvSpPr/>
              <p:nvPr/>
            </p:nvSpPr>
            <p:spPr>
              <a:xfrm>
                <a:off x="2031715" y="3947031"/>
                <a:ext cx="67938" cy="190224"/>
              </a:xfrm>
              <a:custGeom>
                <a:avLst/>
                <a:gdLst/>
                <a:ahLst/>
                <a:cxnLst/>
                <a:rect l="l" t="t" r="r" b="b"/>
                <a:pathLst>
                  <a:path w="15" h="43" extrusionOk="0">
                    <a:moveTo>
                      <a:pt x="0" y="0"/>
                    </a:moveTo>
                    <a:cubicBezTo>
                      <a:pt x="3" y="15"/>
                      <a:pt x="7" y="30"/>
                      <a:pt x="15" y="43"/>
                    </a:cubicBezTo>
                    <a:cubicBezTo>
                      <a:pt x="13" y="28"/>
                      <a:pt x="8" y="13"/>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1"/>
              <p:cNvSpPr/>
              <p:nvPr/>
            </p:nvSpPr>
            <p:spPr>
              <a:xfrm>
                <a:off x="2077913" y="4148125"/>
                <a:ext cx="35328" cy="92394"/>
              </a:xfrm>
              <a:custGeom>
                <a:avLst/>
                <a:gdLst/>
                <a:ahLst/>
                <a:cxnLst/>
                <a:rect l="l" t="t" r="r" b="b"/>
                <a:pathLst>
                  <a:path w="8" h="21" extrusionOk="0">
                    <a:moveTo>
                      <a:pt x="0" y="0"/>
                    </a:moveTo>
                    <a:cubicBezTo>
                      <a:pt x="1" y="7"/>
                      <a:pt x="4" y="15"/>
                      <a:pt x="8" y="21"/>
                    </a:cubicBezTo>
                    <a:cubicBezTo>
                      <a:pt x="7" y="14"/>
                      <a:pt x="4" y="6"/>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31"/>
              <p:cNvSpPr/>
              <p:nvPr/>
            </p:nvSpPr>
            <p:spPr>
              <a:xfrm>
                <a:off x="2471947" y="3716044"/>
                <a:ext cx="89678" cy="288053"/>
              </a:xfrm>
              <a:custGeom>
                <a:avLst/>
                <a:gdLst/>
                <a:ahLst/>
                <a:cxnLst/>
                <a:rect l="l" t="t" r="r" b="b"/>
                <a:pathLst>
                  <a:path w="20" h="65" extrusionOk="0">
                    <a:moveTo>
                      <a:pt x="15" y="0"/>
                    </a:moveTo>
                    <a:cubicBezTo>
                      <a:pt x="12" y="21"/>
                      <a:pt x="9" y="42"/>
                      <a:pt x="1" y="61"/>
                    </a:cubicBezTo>
                    <a:cubicBezTo>
                      <a:pt x="1" y="62"/>
                      <a:pt x="0" y="64"/>
                      <a:pt x="0" y="65"/>
                    </a:cubicBezTo>
                    <a:cubicBezTo>
                      <a:pt x="1" y="64"/>
                      <a:pt x="1" y="63"/>
                      <a:pt x="2" y="62"/>
                    </a:cubicBezTo>
                    <a:cubicBezTo>
                      <a:pt x="16" y="44"/>
                      <a:pt x="20" y="22"/>
                      <a:pt x="15"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1"/>
              <p:cNvSpPr/>
              <p:nvPr/>
            </p:nvSpPr>
            <p:spPr>
              <a:xfrm>
                <a:off x="2379552" y="3974206"/>
                <a:ext cx="54350" cy="100548"/>
              </a:xfrm>
              <a:custGeom>
                <a:avLst/>
                <a:gdLst/>
                <a:ahLst/>
                <a:cxnLst/>
                <a:rect l="l" t="t" r="r" b="b"/>
                <a:pathLst>
                  <a:path w="12" h="23" extrusionOk="0">
                    <a:moveTo>
                      <a:pt x="12" y="0"/>
                    </a:moveTo>
                    <a:cubicBezTo>
                      <a:pt x="9" y="8"/>
                      <a:pt x="5" y="15"/>
                      <a:pt x="0" y="23"/>
                    </a:cubicBezTo>
                    <a:cubicBezTo>
                      <a:pt x="7" y="17"/>
                      <a:pt x="12" y="9"/>
                      <a:pt x="12"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1"/>
              <p:cNvSpPr/>
              <p:nvPr/>
            </p:nvSpPr>
            <p:spPr>
              <a:xfrm>
                <a:off x="2360531" y="4085622"/>
                <a:ext cx="62503" cy="62503"/>
              </a:xfrm>
              <a:custGeom>
                <a:avLst/>
                <a:gdLst/>
                <a:ahLst/>
                <a:cxnLst/>
                <a:rect l="l" t="t" r="r" b="b"/>
                <a:pathLst>
                  <a:path w="14" h="14" extrusionOk="0">
                    <a:moveTo>
                      <a:pt x="14" y="0"/>
                    </a:moveTo>
                    <a:cubicBezTo>
                      <a:pt x="8" y="3"/>
                      <a:pt x="3" y="8"/>
                      <a:pt x="0" y="14"/>
                    </a:cubicBezTo>
                    <a:cubicBezTo>
                      <a:pt x="5" y="10"/>
                      <a:pt x="9" y="5"/>
                      <a:pt x="14"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31"/>
              <p:cNvSpPr/>
              <p:nvPr/>
            </p:nvSpPr>
            <p:spPr>
              <a:xfrm>
                <a:off x="1730075" y="3968771"/>
                <a:ext cx="57068" cy="179354"/>
              </a:xfrm>
              <a:custGeom>
                <a:avLst/>
                <a:gdLst/>
                <a:ahLst/>
                <a:cxnLst/>
                <a:rect l="l" t="t" r="r" b="b"/>
                <a:pathLst>
                  <a:path w="13" h="40" extrusionOk="0">
                    <a:moveTo>
                      <a:pt x="13" y="0"/>
                    </a:moveTo>
                    <a:cubicBezTo>
                      <a:pt x="0" y="9"/>
                      <a:pt x="1" y="26"/>
                      <a:pt x="9" y="38"/>
                    </a:cubicBezTo>
                    <a:cubicBezTo>
                      <a:pt x="9" y="39"/>
                      <a:pt x="10" y="40"/>
                      <a:pt x="10" y="40"/>
                    </a:cubicBezTo>
                    <a:cubicBezTo>
                      <a:pt x="10" y="40"/>
                      <a:pt x="9" y="36"/>
                      <a:pt x="9" y="34"/>
                    </a:cubicBezTo>
                    <a:cubicBezTo>
                      <a:pt x="6" y="23"/>
                      <a:pt x="6" y="10"/>
                      <a:pt x="13"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31"/>
            <p:cNvSpPr/>
            <p:nvPr/>
          </p:nvSpPr>
          <p:spPr>
            <a:xfrm>
              <a:off x="1397800" y="2876988"/>
              <a:ext cx="215975" cy="21695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1"/>
            <p:cNvSpPr/>
            <p:nvPr/>
          </p:nvSpPr>
          <p:spPr>
            <a:xfrm>
              <a:off x="704163" y="3602155"/>
              <a:ext cx="502800" cy="505075"/>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0" name="Google Shape;970;p31"/>
            <p:cNvGrpSpPr/>
            <p:nvPr/>
          </p:nvGrpSpPr>
          <p:grpSpPr>
            <a:xfrm rot="1943486">
              <a:off x="488449" y="2340757"/>
              <a:ext cx="698511" cy="778332"/>
              <a:chOff x="5431538" y="3074425"/>
              <a:chExt cx="485775" cy="541338"/>
            </a:xfrm>
          </p:grpSpPr>
          <p:sp>
            <p:nvSpPr>
              <p:cNvPr id="971" name="Google Shape;971;p31"/>
              <p:cNvSpPr/>
              <p:nvPr/>
            </p:nvSpPr>
            <p:spPr>
              <a:xfrm>
                <a:off x="5431538" y="3074425"/>
                <a:ext cx="485775" cy="541338"/>
              </a:xfrm>
              <a:custGeom>
                <a:avLst/>
                <a:gdLst/>
                <a:ahLst/>
                <a:cxnLst/>
                <a:rect l="l" t="t" r="r" b="b"/>
                <a:pathLst>
                  <a:path w="187" h="208" extrusionOk="0">
                    <a:moveTo>
                      <a:pt x="187" y="99"/>
                    </a:moveTo>
                    <a:cubicBezTo>
                      <a:pt x="147" y="0"/>
                      <a:pt x="147" y="0"/>
                      <a:pt x="147" y="0"/>
                    </a:cubicBezTo>
                    <a:cubicBezTo>
                      <a:pt x="0" y="61"/>
                      <a:pt x="0" y="61"/>
                      <a:pt x="0" y="61"/>
                    </a:cubicBezTo>
                    <a:cubicBezTo>
                      <a:pt x="60" y="208"/>
                      <a:pt x="60" y="208"/>
                      <a:pt x="60" y="208"/>
                    </a:cubicBezTo>
                    <a:cubicBezTo>
                      <a:pt x="158" y="168"/>
                      <a:pt x="158" y="168"/>
                      <a:pt x="158" y="168"/>
                    </a:cubicBezTo>
                    <a:cubicBezTo>
                      <a:pt x="158" y="168"/>
                      <a:pt x="186" y="103"/>
                      <a:pt x="187" y="9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1"/>
              <p:cNvSpPr/>
              <p:nvPr/>
            </p:nvSpPr>
            <p:spPr>
              <a:xfrm>
                <a:off x="5480750" y="3134750"/>
                <a:ext cx="319088" cy="141288"/>
              </a:xfrm>
              <a:custGeom>
                <a:avLst/>
                <a:gdLst/>
                <a:ahLst/>
                <a:cxnLst/>
                <a:rect l="l" t="t" r="r" b="b"/>
                <a:pathLst>
                  <a:path w="123" h="54" extrusionOk="0">
                    <a:moveTo>
                      <a:pt x="3" y="54"/>
                    </a:moveTo>
                    <a:cubicBezTo>
                      <a:pt x="2" y="54"/>
                      <a:pt x="1" y="53"/>
                      <a:pt x="1" y="52"/>
                    </a:cubicBezTo>
                    <a:cubicBezTo>
                      <a:pt x="0" y="51"/>
                      <a:pt x="1" y="49"/>
                      <a:pt x="2" y="49"/>
                    </a:cubicBezTo>
                    <a:cubicBezTo>
                      <a:pt x="119" y="1"/>
                      <a:pt x="119" y="1"/>
                      <a:pt x="119" y="1"/>
                    </a:cubicBezTo>
                    <a:cubicBezTo>
                      <a:pt x="121" y="0"/>
                      <a:pt x="122" y="1"/>
                      <a:pt x="123" y="3"/>
                    </a:cubicBezTo>
                    <a:cubicBezTo>
                      <a:pt x="123" y="4"/>
                      <a:pt x="123" y="6"/>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1"/>
              <p:cNvSpPr/>
              <p:nvPr/>
            </p:nvSpPr>
            <p:spPr>
              <a:xfrm>
                <a:off x="5501388" y="3195075"/>
                <a:ext cx="322263" cy="139700"/>
              </a:xfrm>
              <a:custGeom>
                <a:avLst/>
                <a:gdLst/>
                <a:ahLst/>
                <a:cxnLst/>
                <a:rect l="l" t="t" r="r" b="b"/>
                <a:pathLst>
                  <a:path w="124" h="54" extrusionOk="0">
                    <a:moveTo>
                      <a:pt x="3" y="54"/>
                    </a:moveTo>
                    <a:cubicBezTo>
                      <a:pt x="2" y="54"/>
                      <a:pt x="1" y="53"/>
                      <a:pt x="1" y="52"/>
                    </a:cubicBezTo>
                    <a:cubicBezTo>
                      <a:pt x="0" y="51"/>
                      <a:pt x="1" y="49"/>
                      <a:pt x="2" y="48"/>
                    </a:cubicBezTo>
                    <a:cubicBezTo>
                      <a:pt x="120" y="1"/>
                      <a:pt x="120" y="1"/>
                      <a:pt x="120" y="1"/>
                    </a:cubicBezTo>
                    <a:cubicBezTo>
                      <a:pt x="121" y="0"/>
                      <a:pt x="123" y="1"/>
                      <a:pt x="123" y="2"/>
                    </a:cubicBezTo>
                    <a:cubicBezTo>
                      <a:pt x="124" y="4"/>
                      <a:pt x="123" y="5"/>
                      <a:pt x="122" y="6"/>
                    </a:cubicBezTo>
                    <a:cubicBezTo>
                      <a:pt x="4" y="53"/>
                      <a:pt x="4" y="53"/>
                      <a:pt x="4" y="53"/>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1"/>
              <p:cNvSpPr/>
              <p:nvPr/>
            </p:nvSpPr>
            <p:spPr>
              <a:xfrm>
                <a:off x="5526788" y="3253813"/>
                <a:ext cx="322263" cy="138113"/>
              </a:xfrm>
              <a:custGeom>
                <a:avLst/>
                <a:gdLst/>
                <a:ahLst/>
                <a:cxnLst/>
                <a:rect l="l" t="t" r="r" b="b"/>
                <a:pathLst>
                  <a:path w="124" h="53" extrusionOk="0">
                    <a:moveTo>
                      <a:pt x="3" y="53"/>
                    </a:moveTo>
                    <a:cubicBezTo>
                      <a:pt x="2" y="53"/>
                      <a:pt x="1" y="53"/>
                      <a:pt x="1" y="52"/>
                    </a:cubicBezTo>
                    <a:cubicBezTo>
                      <a:pt x="0" y="50"/>
                      <a:pt x="1" y="49"/>
                      <a:pt x="2" y="48"/>
                    </a:cubicBezTo>
                    <a:cubicBezTo>
                      <a:pt x="120" y="0"/>
                      <a:pt x="120" y="0"/>
                      <a:pt x="120" y="0"/>
                    </a:cubicBezTo>
                    <a:cubicBezTo>
                      <a:pt x="121" y="0"/>
                      <a:pt x="122" y="0"/>
                      <a:pt x="123" y="2"/>
                    </a:cubicBezTo>
                    <a:cubicBezTo>
                      <a:pt x="124" y="3"/>
                      <a:pt x="123" y="5"/>
                      <a:pt x="122" y="5"/>
                    </a:cubicBezTo>
                    <a:cubicBezTo>
                      <a:pt x="4" y="53"/>
                      <a:pt x="4" y="53"/>
                      <a:pt x="4" y="53"/>
                    </a:cubicBezTo>
                    <a:lnTo>
                      <a:pt x="3" y="5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1"/>
              <p:cNvSpPr/>
              <p:nvPr/>
            </p:nvSpPr>
            <p:spPr>
              <a:xfrm>
                <a:off x="5553775" y="3314138"/>
                <a:ext cx="319088" cy="141288"/>
              </a:xfrm>
              <a:custGeom>
                <a:avLst/>
                <a:gdLst/>
                <a:ahLst/>
                <a:cxnLst/>
                <a:rect l="l" t="t" r="r" b="b"/>
                <a:pathLst>
                  <a:path w="123" h="54" extrusionOk="0">
                    <a:moveTo>
                      <a:pt x="3" y="54"/>
                    </a:moveTo>
                    <a:cubicBezTo>
                      <a:pt x="2" y="54"/>
                      <a:pt x="1" y="53"/>
                      <a:pt x="0" y="52"/>
                    </a:cubicBezTo>
                    <a:cubicBezTo>
                      <a:pt x="0" y="51"/>
                      <a:pt x="0" y="49"/>
                      <a:pt x="2" y="49"/>
                    </a:cubicBezTo>
                    <a:cubicBezTo>
                      <a:pt x="119" y="1"/>
                      <a:pt x="119" y="1"/>
                      <a:pt x="119" y="1"/>
                    </a:cubicBezTo>
                    <a:cubicBezTo>
                      <a:pt x="120" y="0"/>
                      <a:pt x="122" y="1"/>
                      <a:pt x="123" y="2"/>
                    </a:cubicBezTo>
                    <a:cubicBezTo>
                      <a:pt x="123" y="4"/>
                      <a:pt x="122" y="5"/>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1"/>
              <p:cNvSpPr/>
              <p:nvPr/>
            </p:nvSpPr>
            <p:spPr>
              <a:xfrm>
                <a:off x="5579175" y="3420500"/>
                <a:ext cx="217488" cy="100013"/>
              </a:xfrm>
              <a:custGeom>
                <a:avLst/>
                <a:gdLst/>
                <a:ahLst/>
                <a:cxnLst/>
                <a:rect l="l" t="t" r="r" b="b"/>
                <a:pathLst>
                  <a:path w="84" h="38" extrusionOk="0">
                    <a:moveTo>
                      <a:pt x="3" y="38"/>
                    </a:moveTo>
                    <a:cubicBezTo>
                      <a:pt x="2" y="38"/>
                      <a:pt x="1" y="37"/>
                      <a:pt x="1" y="36"/>
                    </a:cubicBezTo>
                    <a:cubicBezTo>
                      <a:pt x="0" y="34"/>
                      <a:pt x="1" y="33"/>
                      <a:pt x="2" y="32"/>
                    </a:cubicBezTo>
                    <a:cubicBezTo>
                      <a:pt x="80" y="1"/>
                      <a:pt x="80" y="1"/>
                      <a:pt x="80" y="1"/>
                    </a:cubicBezTo>
                    <a:cubicBezTo>
                      <a:pt x="81" y="0"/>
                      <a:pt x="83" y="1"/>
                      <a:pt x="83" y="2"/>
                    </a:cubicBezTo>
                    <a:cubicBezTo>
                      <a:pt x="84" y="4"/>
                      <a:pt x="83" y="5"/>
                      <a:pt x="82" y="6"/>
                    </a:cubicBezTo>
                    <a:cubicBezTo>
                      <a:pt x="4" y="37"/>
                      <a:pt x="4" y="37"/>
                      <a:pt x="4" y="37"/>
                    </a:cubicBezTo>
                    <a:cubicBezTo>
                      <a:pt x="3" y="38"/>
                      <a:pt x="3" y="38"/>
                      <a:pt x="3" y="38"/>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1"/>
              <p:cNvSpPr/>
              <p:nvPr/>
            </p:nvSpPr>
            <p:spPr>
              <a:xfrm>
                <a:off x="5790313" y="3333188"/>
                <a:ext cx="127000" cy="179388"/>
              </a:xfrm>
              <a:custGeom>
                <a:avLst/>
                <a:gdLst/>
                <a:ahLst/>
                <a:cxnLst/>
                <a:rect l="l" t="t" r="r" b="b"/>
                <a:pathLst>
                  <a:path w="49" h="69" extrusionOk="0">
                    <a:moveTo>
                      <a:pt x="49" y="0"/>
                    </a:moveTo>
                    <a:cubicBezTo>
                      <a:pt x="0" y="20"/>
                      <a:pt x="0" y="20"/>
                      <a:pt x="0" y="20"/>
                    </a:cubicBezTo>
                    <a:cubicBezTo>
                      <a:pt x="20" y="69"/>
                      <a:pt x="20" y="69"/>
                      <a:pt x="20" y="69"/>
                    </a:cubicBezTo>
                    <a:cubicBezTo>
                      <a:pt x="20" y="69"/>
                      <a:pt x="20" y="69"/>
                      <a:pt x="20" y="69"/>
                    </a:cubicBezTo>
                    <a:cubicBezTo>
                      <a:pt x="49" y="0"/>
                      <a:pt x="49" y="0"/>
                      <a:pt x="4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8" name="Google Shape;978;p31"/>
            <p:cNvGrpSpPr/>
            <p:nvPr/>
          </p:nvGrpSpPr>
          <p:grpSpPr>
            <a:xfrm rot="-7505821">
              <a:off x="1698253" y="3477754"/>
              <a:ext cx="724437" cy="513309"/>
              <a:chOff x="6180688" y="2320538"/>
              <a:chExt cx="1149350" cy="814387"/>
            </a:xfrm>
          </p:grpSpPr>
          <p:sp>
            <p:nvSpPr>
              <p:cNvPr id="979" name="Google Shape;979;p31"/>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1"/>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31"/>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1"/>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1"/>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1"/>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1"/>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31"/>
            <p:cNvSpPr/>
            <p:nvPr/>
          </p:nvSpPr>
          <p:spPr>
            <a:xfrm rot="-1768020">
              <a:off x="1442581" y="1943897"/>
              <a:ext cx="205393" cy="466652"/>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7" name="Google Shape;987;p31"/>
            <p:cNvGrpSpPr/>
            <p:nvPr/>
          </p:nvGrpSpPr>
          <p:grpSpPr>
            <a:xfrm rot="865592">
              <a:off x="373638" y="3924120"/>
              <a:ext cx="1023245" cy="1521776"/>
              <a:chOff x="10437913" y="1585525"/>
              <a:chExt cx="1489075" cy="2214563"/>
            </a:xfrm>
          </p:grpSpPr>
          <p:sp>
            <p:nvSpPr>
              <p:cNvPr id="988" name="Google Shape;988;p31"/>
              <p:cNvSpPr/>
              <p:nvPr/>
            </p:nvSpPr>
            <p:spPr>
              <a:xfrm>
                <a:off x="10437913" y="2311013"/>
                <a:ext cx="1074738" cy="1489075"/>
              </a:xfrm>
              <a:custGeom>
                <a:avLst/>
                <a:gdLst/>
                <a:ahLst/>
                <a:cxnLst/>
                <a:rect l="l" t="t" r="r" b="b"/>
                <a:pathLst>
                  <a:path w="353" h="489" extrusionOk="0">
                    <a:moveTo>
                      <a:pt x="35" y="475"/>
                    </a:moveTo>
                    <a:cubicBezTo>
                      <a:pt x="28" y="485"/>
                      <a:pt x="21" y="489"/>
                      <a:pt x="12" y="483"/>
                    </a:cubicBezTo>
                    <a:cubicBezTo>
                      <a:pt x="10" y="481"/>
                      <a:pt x="10" y="481"/>
                      <a:pt x="10" y="481"/>
                    </a:cubicBezTo>
                    <a:cubicBezTo>
                      <a:pt x="0" y="475"/>
                      <a:pt x="2" y="467"/>
                      <a:pt x="8" y="457"/>
                    </a:cubicBezTo>
                    <a:cubicBezTo>
                      <a:pt x="298" y="10"/>
                      <a:pt x="298" y="10"/>
                      <a:pt x="298" y="10"/>
                    </a:cubicBezTo>
                    <a:cubicBezTo>
                      <a:pt x="304" y="0"/>
                      <a:pt x="316" y="4"/>
                      <a:pt x="326" y="11"/>
                    </a:cubicBezTo>
                    <a:cubicBezTo>
                      <a:pt x="335" y="17"/>
                      <a:pt x="335" y="17"/>
                      <a:pt x="335" y="17"/>
                    </a:cubicBezTo>
                    <a:cubicBezTo>
                      <a:pt x="345" y="24"/>
                      <a:pt x="353" y="33"/>
                      <a:pt x="346" y="43"/>
                    </a:cubicBezTo>
                    <a:lnTo>
                      <a:pt x="35" y="4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1"/>
              <p:cNvSpPr/>
              <p:nvPr/>
            </p:nvSpPr>
            <p:spPr>
              <a:xfrm>
                <a:off x="11293575" y="1976050"/>
                <a:ext cx="436563" cy="530225"/>
              </a:xfrm>
              <a:custGeom>
                <a:avLst/>
                <a:gdLst/>
                <a:ahLst/>
                <a:cxnLst/>
                <a:rect l="l" t="t" r="r" b="b"/>
                <a:pathLst>
                  <a:path w="143" h="174" extrusionOk="0">
                    <a:moveTo>
                      <a:pt x="62" y="164"/>
                    </a:moveTo>
                    <a:cubicBezTo>
                      <a:pt x="55" y="174"/>
                      <a:pt x="48" y="167"/>
                      <a:pt x="38" y="160"/>
                    </a:cubicBezTo>
                    <a:cubicBezTo>
                      <a:pt x="19" y="148"/>
                      <a:pt x="19" y="148"/>
                      <a:pt x="19" y="148"/>
                    </a:cubicBezTo>
                    <a:cubicBezTo>
                      <a:pt x="9" y="141"/>
                      <a:pt x="0" y="136"/>
                      <a:pt x="7" y="126"/>
                    </a:cubicBezTo>
                    <a:cubicBezTo>
                      <a:pt x="100" y="10"/>
                      <a:pt x="100" y="10"/>
                      <a:pt x="100" y="10"/>
                    </a:cubicBezTo>
                    <a:cubicBezTo>
                      <a:pt x="107" y="0"/>
                      <a:pt x="112" y="5"/>
                      <a:pt x="122" y="12"/>
                    </a:cubicBezTo>
                    <a:cubicBezTo>
                      <a:pt x="127" y="15"/>
                      <a:pt x="127" y="15"/>
                      <a:pt x="127" y="15"/>
                    </a:cubicBezTo>
                    <a:cubicBezTo>
                      <a:pt x="137" y="22"/>
                      <a:pt x="143" y="25"/>
                      <a:pt x="137" y="35"/>
                    </a:cubicBezTo>
                    <a:lnTo>
                      <a:pt x="62" y="16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1"/>
              <p:cNvSpPr/>
              <p:nvPr/>
            </p:nvSpPr>
            <p:spPr>
              <a:xfrm>
                <a:off x="11519000" y="1585525"/>
                <a:ext cx="407988" cy="630238"/>
              </a:xfrm>
              <a:custGeom>
                <a:avLst/>
                <a:gdLst/>
                <a:ahLst/>
                <a:cxnLst/>
                <a:rect l="l" t="t" r="r" b="b"/>
                <a:pathLst>
                  <a:path w="134" h="207" extrusionOk="0">
                    <a:moveTo>
                      <a:pt x="42" y="149"/>
                    </a:moveTo>
                    <a:cubicBezTo>
                      <a:pt x="0" y="121"/>
                      <a:pt x="16" y="93"/>
                      <a:pt x="44" y="76"/>
                    </a:cubicBezTo>
                    <a:cubicBezTo>
                      <a:pt x="71" y="58"/>
                      <a:pt x="119" y="34"/>
                      <a:pt x="134" y="0"/>
                    </a:cubicBezTo>
                    <a:cubicBezTo>
                      <a:pt x="121" y="53"/>
                      <a:pt x="128" y="207"/>
                      <a:pt x="42" y="14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31"/>
              <p:cNvSpPr/>
              <p:nvPr/>
            </p:nvSpPr>
            <p:spPr>
              <a:xfrm>
                <a:off x="11641238" y="1720463"/>
                <a:ext cx="222250" cy="225425"/>
              </a:xfrm>
              <a:custGeom>
                <a:avLst/>
                <a:gdLst/>
                <a:ahLst/>
                <a:cxnLst/>
                <a:rect l="l" t="t" r="r" b="b"/>
                <a:pathLst>
                  <a:path w="73" h="74" extrusionOk="0">
                    <a:moveTo>
                      <a:pt x="73" y="0"/>
                    </a:moveTo>
                    <a:cubicBezTo>
                      <a:pt x="71" y="2"/>
                      <a:pt x="69" y="4"/>
                      <a:pt x="68" y="5"/>
                    </a:cubicBezTo>
                    <a:cubicBezTo>
                      <a:pt x="63" y="10"/>
                      <a:pt x="63" y="10"/>
                      <a:pt x="63" y="10"/>
                    </a:cubicBezTo>
                    <a:cubicBezTo>
                      <a:pt x="59" y="12"/>
                      <a:pt x="55" y="15"/>
                      <a:pt x="51" y="17"/>
                    </a:cubicBezTo>
                    <a:cubicBezTo>
                      <a:pt x="44" y="22"/>
                      <a:pt x="36" y="27"/>
                      <a:pt x="29" y="32"/>
                    </a:cubicBezTo>
                    <a:cubicBezTo>
                      <a:pt x="21" y="37"/>
                      <a:pt x="14" y="42"/>
                      <a:pt x="9" y="49"/>
                    </a:cubicBezTo>
                    <a:cubicBezTo>
                      <a:pt x="4" y="56"/>
                      <a:pt x="1" y="65"/>
                      <a:pt x="0" y="74"/>
                    </a:cubicBezTo>
                    <a:cubicBezTo>
                      <a:pt x="0" y="72"/>
                      <a:pt x="0" y="69"/>
                      <a:pt x="0" y="67"/>
                    </a:cubicBezTo>
                    <a:cubicBezTo>
                      <a:pt x="0" y="65"/>
                      <a:pt x="1" y="62"/>
                      <a:pt x="1" y="60"/>
                    </a:cubicBezTo>
                    <a:cubicBezTo>
                      <a:pt x="2" y="58"/>
                      <a:pt x="2" y="56"/>
                      <a:pt x="3" y="54"/>
                    </a:cubicBezTo>
                    <a:cubicBezTo>
                      <a:pt x="4" y="52"/>
                      <a:pt x="5" y="50"/>
                      <a:pt x="7" y="47"/>
                    </a:cubicBezTo>
                    <a:cubicBezTo>
                      <a:pt x="12" y="40"/>
                      <a:pt x="19" y="34"/>
                      <a:pt x="26" y="29"/>
                    </a:cubicBezTo>
                    <a:cubicBezTo>
                      <a:pt x="34" y="23"/>
                      <a:pt x="42" y="19"/>
                      <a:pt x="50" y="15"/>
                    </a:cubicBezTo>
                    <a:cubicBezTo>
                      <a:pt x="58" y="10"/>
                      <a:pt x="65" y="6"/>
                      <a:pt x="73"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31"/>
              <p:cNvSpPr/>
              <p:nvPr/>
            </p:nvSpPr>
            <p:spPr>
              <a:xfrm>
                <a:off x="11653938" y="1764913"/>
                <a:ext cx="200025" cy="228600"/>
              </a:xfrm>
              <a:custGeom>
                <a:avLst/>
                <a:gdLst/>
                <a:ahLst/>
                <a:cxnLst/>
                <a:rect l="l" t="t" r="r" b="b"/>
                <a:pathLst>
                  <a:path w="66" h="75" extrusionOk="0">
                    <a:moveTo>
                      <a:pt x="66" y="0"/>
                    </a:moveTo>
                    <a:cubicBezTo>
                      <a:pt x="57" y="15"/>
                      <a:pt x="47" y="28"/>
                      <a:pt x="36" y="40"/>
                    </a:cubicBezTo>
                    <a:cubicBezTo>
                      <a:pt x="25" y="53"/>
                      <a:pt x="13" y="64"/>
                      <a:pt x="0" y="75"/>
                    </a:cubicBezTo>
                    <a:cubicBezTo>
                      <a:pt x="11" y="62"/>
                      <a:pt x="22" y="50"/>
                      <a:pt x="33" y="38"/>
                    </a:cubicBezTo>
                    <a:cubicBezTo>
                      <a:pt x="44" y="25"/>
                      <a:pt x="55" y="13"/>
                      <a:pt x="66"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1"/>
              <p:cNvSpPr/>
              <p:nvPr/>
            </p:nvSpPr>
            <p:spPr>
              <a:xfrm>
                <a:off x="11707913" y="1817300"/>
                <a:ext cx="149225" cy="212725"/>
              </a:xfrm>
              <a:custGeom>
                <a:avLst/>
                <a:gdLst/>
                <a:ahLst/>
                <a:cxnLst/>
                <a:rect l="l" t="t" r="r" b="b"/>
                <a:pathLst>
                  <a:path w="49" h="70" extrusionOk="0">
                    <a:moveTo>
                      <a:pt x="49" y="0"/>
                    </a:moveTo>
                    <a:cubicBezTo>
                      <a:pt x="45" y="15"/>
                      <a:pt x="42" y="30"/>
                      <a:pt x="35" y="43"/>
                    </a:cubicBezTo>
                    <a:cubicBezTo>
                      <a:pt x="32" y="50"/>
                      <a:pt x="27" y="57"/>
                      <a:pt x="21" y="62"/>
                    </a:cubicBezTo>
                    <a:cubicBezTo>
                      <a:pt x="15" y="66"/>
                      <a:pt x="7" y="69"/>
                      <a:pt x="0" y="70"/>
                    </a:cubicBezTo>
                    <a:cubicBezTo>
                      <a:pt x="7" y="68"/>
                      <a:pt x="13" y="64"/>
                      <a:pt x="19" y="59"/>
                    </a:cubicBezTo>
                    <a:cubicBezTo>
                      <a:pt x="24" y="54"/>
                      <a:pt x="28" y="48"/>
                      <a:pt x="32" y="42"/>
                    </a:cubicBezTo>
                    <a:cubicBezTo>
                      <a:pt x="38" y="29"/>
                      <a:pt x="42" y="14"/>
                      <a:pt x="49"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1762170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9"/>
        <p:cNvGrpSpPr/>
        <p:nvPr/>
      </p:nvGrpSpPr>
      <p:grpSpPr>
        <a:xfrm>
          <a:off x="0" y="0"/>
          <a:ext cx="0" cy="0"/>
          <a:chOff x="0" y="0"/>
          <a:chExt cx="0" cy="0"/>
        </a:xfrm>
      </p:grpSpPr>
      <p:sp>
        <p:nvSpPr>
          <p:cNvPr id="1020" name="Google Shape;1020;p34"/>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p>
            <a:r>
              <a:rPr lang="en"/>
              <a:t>What Our App Can Do:</a:t>
            </a:r>
          </a:p>
        </p:txBody>
      </p:sp>
      <p:sp>
        <p:nvSpPr>
          <p:cNvPr id="1021" name="Google Shape;1021;p34"/>
          <p:cNvSpPr txBox="1">
            <a:spLocks noGrp="1"/>
          </p:cNvSpPr>
          <p:nvPr>
            <p:ph type="subTitle" idx="1"/>
          </p:nvPr>
        </p:nvSpPr>
        <p:spPr>
          <a:xfrm>
            <a:off x="1029297" y="2462251"/>
            <a:ext cx="2242058" cy="883943"/>
          </a:xfrm>
          <a:prstGeom prst="rect">
            <a:avLst/>
          </a:prstGeom>
        </p:spPr>
        <p:txBody>
          <a:bodyPr spcFirstLastPara="1" wrap="square" lIns="91425" tIns="91425" rIns="91425" bIns="91425" anchor="t" anchorCtr="0">
            <a:noAutofit/>
          </a:bodyPr>
          <a:lstStyle/>
          <a:p>
            <a:pPr marL="0" indent="0"/>
            <a:r>
              <a:rPr lang="en"/>
              <a:t>Users can search for  information related to instructors/courses.</a:t>
            </a:r>
          </a:p>
        </p:txBody>
      </p:sp>
      <p:sp>
        <p:nvSpPr>
          <p:cNvPr id="1022" name="Google Shape;1022;p34"/>
          <p:cNvSpPr txBox="1">
            <a:spLocks noGrp="1"/>
          </p:cNvSpPr>
          <p:nvPr>
            <p:ph type="subTitle" idx="2"/>
          </p:nvPr>
        </p:nvSpPr>
        <p:spPr>
          <a:xfrm>
            <a:off x="3441900" y="2461201"/>
            <a:ext cx="2260200" cy="1437300"/>
          </a:xfrm>
          <a:prstGeom prst="rect">
            <a:avLst/>
          </a:prstGeom>
        </p:spPr>
        <p:txBody>
          <a:bodyPr spcFirstLastPara="1" wrap="square" lIns="91425" tIns="91425" rIns="91425" bIns="91425" anchor="t" anchorCtr="0">
            <a:noAutofit/>
          </a:bodyPr>
          <a:lstStyle/>
          <a:p>
            <a:pPr marL="0" indent="0"/>
            <a:r>
              <a:rPr lang="en"/>
              <a:t>The application will provide GPA values in graph form for instructors and courses.</a:t>
            </a:r>
          </a:p>
        </p:txBody>
      </p:sp>
      <p:sp>
        <p:nvSpPr>
          <p:cNvPr id="1023" name="Google Shape;1023;p34"/>
          <p:cNvSpPr txBox="1">
            <a:spLocks noGrp="1"/>
          </p:cNvSpPr>
          <p:nvPr>
            <p:ph type="subTitle" idx="3"/>
          </p:nvPr>
        </p:nvSpPr>
        <p:spPr>
          <a:xfrm>
            <a:off x="5854503" y="2462251"/>
            <a:ext cx="2260200" cy="1437300"/>
          </a:xfrm>
          <a:prstGeom prst="rect">
            <a:avLst/>
          </a:prstGeom>
        </p:spPr>
        <p:txBody>
          <a:bodyPr spcFirstLastPara="1" wrap="square" lIns="91425" tIns="91425" rIns="91425" bIns="91425" anchor="t" anchorCtr="0">
            <a:noAutofit/>
          </a:bodyPr>
          <a:lstStyle/>
          <a:p>
            <a:pPr marL="0" indent="0"/>
            <a:r>
              <a:rPr lang="en"/>
              <a:t>Admins have the ability to update the database through the application as well as student accounts.</a:t>
            </a:r>
          </a:p>
        </p:txBody>
      </p:sp>
      <p:sp>
        <p:nvSpPr>
          <p:cNvPr id="1024" name="Google Shape;1024;p34"/>
          <p:cNvSpPr txBox="1">
            <a:spLocks noGrp="1"/>
          </p:cNvSpPr>
          <p:nvPr>
            <p:ph type="subTitle" idx="4"/>
          </p:nvPr>
        </p:nvSpPr>
        <p:spPr>
          <a:xfrm>
            <a:off x="811583" y="2049448"/>
            <a:ext cx="2450700" cy="529658"/>
          </a:xfrm>
          <a:prstGeom prst="rect">
            <a:avLst/>
          </a:prstGeom>
        </p:spPr>
        <p:txBody>
          <a:bodyPr spcFirstLastPara="1" wrap="square" lIns="91425" tIns="91425" rIns="91425" bIns="91425" anchor="b" anchorCtr="0">
            <a:noAutofit/>
          </a:bodyPr>
          <a:lstStyle/>
          <a:p>
            <a:pPr marL="0" indent="0"/>
            <a:r>
              <a:rPr lang="en"/>
              <a:t>Search Functions</a:t>
            </a:r>
          </a:p>
        </p:txBody>
      </p:sp>
      <p:sp>
        <p:nvSpPr>
          <p:cNvPr id="1025" name="Google Shape;1025;p34"/>
          <p:cNvSpPr txBox="1">
            <a:spLocks noGrp="1"/>
          </p:cNvSpPr>
          <p:nvPr>
            <p:ph type="subTitle" idx="5"/>
          </p:nvPr>
        </p:nvSpPr>
        <p:spPr>
          <a:xfrm>
            <a:off x="5854503" y="2049448"/>
            <a:ext cx="2459771" cy="529658"/>
          </a:xfrm>
          <a:prstGeom prst="rect">
            <a:avLst/>
          </a:prstGeom>
        </p:spPr>
        <p:txBody>
          <a:bodyPr spcFirstLastPara="1" wrap="square" lIns="91425" tIns="91425" rIns="91425" bIns="91425" anchor="b" anchorCtr="0">
            <a:noAutofit/>
          </a:bodyPr>
          <a:lstStyle/>
          <a:p>
            <a:pPr marL="0" indent="0"/>
            <a:r>
              <a:rPr lang="en"/>
              <a:t>Admin Privileges</a:t>
            </a:r>
          </a:p>
        </p:txBody>
      </p:sp>
      <p:sp>
        <p:nvSpPr>
          <p:cNvPr id="1026" name="Google Shape;1026;p34"/>
          <p:cNvSpPr txBox="1">
            <a:spLocks noGrp="1"/>
          </p:cNvSpPr>
          <p:nvPr>
            <p:ph type="subTitle" idx="6"/>
          </p:nvPr>
        </p:nvSpPr>
        <p:spPr>
          <a:xfrm>
            <a:off x="3441896" y="2040376"/>
            <a:ext cx="2260200" cy="547800"/>
          </a:xfrm>
          <a:prstGeom prst="rect">
            <a:avLst/>
          </a:prstGeom>
        </p:spPr>
        <p:txBody>
          <a:bodyPr spcFirstLastPara="1" wrap="square" lIns="91425" tIns="91425" rIns="91425" bIns="91425" anchor="b" anchorCtr="0">
            <a:noAutofit/>
          </a:bodyPr>
          <a:lstStyle/>
          <a:p>
            <a:pPr marL="0" indent="0"/>
            <a:r>
              <a:rPr lang="en"/>
              <a:t>Visualized Data</a:t>
            </a:r>
          </a:p>
        </p:txBody>
      </p:sp>
      <p:grpSp>
        <p:nvGrpSpPr>
          <p:cNvPr id="8" name="Google Shape;1323;p44">
            <a:extLst>
              <a:ext uri="{FF2B5EF4-FFF2-40B4-BE49-F238E27FC236}">
                <a16:creationId xmlns:a16="http://schemas.microsoft.com/office/drawing/2014/main" id="{37DA89D4-5BC6-07BB-1997-ACD7A87DB909}"/>
              </a:ext>
            </a:extLst>
          </p:cNvPr>
          <p:cNvGrpSpPr/>
          <p:nvPr/>
        </p:nvGrpSpPr>
        <p:grpSpPr>
          <a:xfrm>
            <a:off x="2054984" y="1662653"/>
            <a:ext cx="217247" cy="390382"/>
            <a:chOff x="1622230" y="3232318"/>
            <a:chExt cx="217247" cy="390382"/>
          </a:xfrm>
        </p:grpSpPr>
        <p:sp>
          <p:nvSpPr>
            <p:cNvPr id="6" name="Google Shape;1324;p44">
              <a:extLst>
                <a:ext uri="{FF2B5EF4-FFF2-40B4-BE49-F238E27FC236}">
                  <a16:creationId xmlns:a16="http://schemas.microsoft.com/office/drawing/2014/main" id="{55438F40-D807-E6CD-24CF-6F978D4306FB}"/>
                </a:ext>
              </a:extLst>
            </p:cNvPr>
            <p:cNvSpPr/>
            <p:nvPr/>
          </p:nvSpPr>
          <p:spPr>
            <a:xfrm>
              <a:off x="1622230" y="3232318"/>
              <a:ext cx="217247" cy="390382"/>
            </a:xfrm>
            <a:custGeom>
              <a:avLst/>
              <a:gdLst/>
              <a:ahLst/>
              <a:cxnLst/>
              <a:rect l="l" t="t" r="r" b="b"/>
              <a:pathLst>
                <a:path w="83" h="149" extrusionOk="0">
                  <a:moveTo>
                    <a:pt x="83" y="42"/>
                  </a:moveTo>
                  <a:cubicBezTo>
                    <a:pt x="83" y="19"/>
                    <a:pt x="65" y="0"/>
                    <a:pt x="42" y="0"/>
                  </a:cubicBezTo>
                  <a:cubicBezTo>
                    <a:pt x="19" y="0"/>
                    <a:pt x="0" y="19"/>
                    <a:pt x="0" y="42"/>
                  </a:cubicBezTo>
                  <a:cubicBezTo>
                    <a:pt x="0" y="62"/>
                    <a:pt x="15" y="79"/>
                    <a:pt x="33" y="83"/>
                  </a:cubicBezTo>
                  <a:cubicBezTo>
                    <a:pt x="33" y="95"/>
                    <a:pt x="33" y="95"/>
                    <a:pt x="33" y="95"/>
                  </a:cubicBezTo>
                  <a:cubicBezTo>
                    <a:pt x="31" y="95"/>
                    <a:pt x="31" y="95"/>
                    <a:pt x="31" y="95"/>
                  </a:cubicBezTo>
                  <a:cubicBezTo>
                    <a:pt x="31" y="95"/>
                    <a:pt x="30" y="95"/>
                    <a:pt x="30" y="96"/>
                  </a:cubicBezTo>
                  <a:cubicBezTo>
                    <a:pt x="30" y="137"/>
                    <a:pt x="30" y="137"/>
                    <a:pt x="30" y="137"/>
                  </a:cubicBezTo>
                  <a:cubicBezTo>
                    <a:pt x="30" y="137"/>
                    <a:pt x="31" y="138"/>
                    <a:pt x="31" y="139"/>
                  </a:cubicBezTo>
                  <a:cubicBezTo>
                    <a:pt x="41" y="149"/>
                    <a:pt x="53" y="142"/>
                    <a:pt x="53" y="132"/>
                  </a:cubicBezTo>
                  <a:cubicBezTo>
                    <a:pt x="53" y="96"/>
                    <a:pt x="53" y="96"/>
                    <a:pt x="53" y="96"/>
                  </a:cubicBezTo>
                  <a:cubicBezTo>
                    <a:pt x="53" y="95"/>
                    <a:pt x="53" y="95"/>
                    <a:pt x="53" y="95"/>
                  </a:cubicBezTo>
                  <a:cubicBezTo>
                    <a:pt x="50" y="95"/>
                    <a:pt x="50" y="95"/>
                    <a:pt x="50" y="95"/>
                  </a:cubicBezTo>
                  <a:cubicBezTo>
                    <a:pt x="50" y="83"/>
                    <a:pt x="50" y="83"/>
                    <a:pt x="50" y="83"/>
                  </a:cubicBezTo>
                  <a:cubicBezTo>
                    <a:pt x="69" y="79"/>
                    <a:pt x="83" y="62"/>
                    <a:pt x="83" y="42"/>
                  </a:cubicBezTo>
                  <a:close/>
                  <a:moveTo>
                    <a:pt x="6" y="42"/>
                  </a:moveTo>
                  <a:cubicBezTo>
                    <a:pt x="6" y="22"/>
                    <a:pt x="22" y="6"/>
                    <a:pt x="42" y="6"/>
                  </a:cubicBezTo>
                  <a:cubicBezTo>
                    <a:pt x="62" y="6"/>
                    <a:pt x="78" y="22"/>
                    <a:pt x="78" y="42"/>
                  </a:cubicBezTo>
                  <a:cubicBezTo>
                    <a:pt x="78" y="62"/>
                    <a:pt x="62" y="78"/>
                    <a:pt x="42" y="78"/>
                  </a:cubicBezTo>
                  <a:cubicBezTo>
                    <a:pt x="22" y="78"/>
                    <a:pt x="6" y="62"/>
                    <a:pt x="6" y="42"/>
                  </a:cubicBezTo>
                  <a:close/>
                  <a:moveTo>
                    <a:pt x="48" y="132"/>
                  </a:moveTo>
                  <a:cubicBezTo>
                    <a:pt x="48" y="136"/>
                    <a:pt x="44" y="139"/>
                    <a:pt x="41" y="138"/>
                  </a:cubicBezTo>
                  <a:cubicBezTo>
                    <a:pt x="38" y="137"/>
                    <a:pt x="36" y="135"/>
                    <a:pt x="36" y="132"/>
                  </a:cubicBezTo>
                  <a:cubicBezTo>
                    <a:pt x="36" y="101"/>
                    <a:pt x="36" y="101"/>
                    <a:pt x="36" y="101"/>
                  </a:cubicBezTo>
                  <a:cubicBezTo>
                    <a:pt x="48" y="101"/>
                    <a:pt x="48" y="101"/>
                    <a:pt x="48" y="101"/>
                  </a:cubicBezTo>
                  <a:lnTo>
                    <a:pt x="48" y="132"/>
                  </a:lnTo>
                  <a:close/>
                  <a:moveTo>
                    <a:pt x="45" y="95"/>
                  </a:moveTo>
                  <a:cubicBezTo>
                    <a:pt x="39" y="95"/>
                    <a:pt x="39" y="95"/>
                    <a:pt x="39" y="95"/>
                  </a:cubicBezTo>
                  <a:cubicBezTo>
                    <a:pt x="39" y="84"/>
                    <a:pt x="39" y="84"/>
                    <a:pt x="39" y="84"/>
                  </a:cubicBezTo>
                  <a:cubicBezTo>
                    <a:pt x="40" y="84"/>
                    <a:pt x="41" y="84"/>
                    <a:pt x="42" y="84"/>
                  </a:cubicBezTo>
                  <a:cubicBezTo>
                    <a:pt x="43" y="84"/>
                    <a:pt x="44" y="84"/>
                    <a:pt x="45" y="84"/>
                  </a:cubicBezTo>
                  <a:cubicBezTo>
                    <a:pt x="45" y="95"/>
                    <a:pt x="45" y="95"/>
                    <a:pt x="45" y="9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1325;p44">
              <a:extLst>
                <a:ext uri="{FF2B5EF4-FFF2-40B4-BE49-F238E27FC236}">
                  <a16:creationId xmlns:a16="http://schemas.microsoft.com/office/drawing/2014/main" id="{3289C275-41D1-A9B9-0A6D-58D790C7FF1E}"/>
                </a:ext>
              </a:extLst>
            </p:cNvPr>
            <p:cNvSpPr/>
            <p:nvPr/>
          </p:nvSpPr>
          <p:spPr>
            <a:xfrm>
              <a:off x="1653108" y="3266503"/>
              <a:ext cx="154389" cy="152183"/>
            </a:xfrm>
            <a:custGeom>
              <a:avLst/>
              <a:gdLst/>
              <a:ahLst/>
              <a:cxnLst/>
              <a:rect l="l" t="t" r="r" b="b"/>
              <a:pathLst>
                <a:path w="59" h="58" extrusionOk="0">
                  <a:moveTo>
                    <a:pt x="59" y="29"/>
                  </a:moveTo>
                  <a:cubicBezTo>
                    <a:pt x="59" y="13"/>
                    <a:pt x="46" y="0"/>
                    <a:pt x="30" y="0"/>
                  </a:cubicBezTo>
                  <a:cubicBezTo>
                    <a:pt x="14" y="0"/>
                    <a:pt x="0" y="13"/>
                    <a:pt x="0" y="29"/>
                  </a:cubicBezTo>
                  <a:cubicBezTo>
                    <a:pt x="0" y="45"/>
                    <a:pt x="14" y="58"/>
                    <a:pt x="30" y="58"/>
                  </a:cubicBezTo>
                  <a:cubicBezTo>
                    <a:pt x="46" y="58"/>
                    <a:pt x="59" y="45"/>
                    <a:pt x="59" y="29"/>
                  </a:cubicBezTo>
                  <a:close/>
                  <a:moveTo>
                    <a:pt x="6" y="29"/>
                  </a:moveTo>
                  <a:cubicBezTo>
                    <a:pt x="6" y="16"/>
                    <a:pt x="17" y="5"/>
                    <a:pt x="30" y="5"/>
                  </a:cubicBezTo>
                  <a:cubicBezTo>
                    <a:pt x="43" y="5"/>
                    <a:pt x="54" y="16"/>
                    <a:pt x="54" y="29"/>
                  </a:cubicBezTo>
                  <a:cubicBezTo>
                    <a:pt x="54" y="42"/>
                    <a:pt x="43" y="53"/>
                    <a:pt x="30" y="53"/>
                  </a:cubicBezTo>
                  <a:cubicBezTo>
                    <a:pt x="17" y="53"/>
                    <a:pt x="6" y="42"/>
                    <a:pt x="6" y="29"/>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 name="Google Shape;1322;p44">
            <a:extLst>
              <a:ext uri="{FF2B5EF4-FFF2-40B4-BE49-F238E27FC236}">
                <a16:creationId xmlns:a16="http://schemas.microsoft.com/office/drawing/2014/main" id="{B66F6880-1223-4FB7-FA6B-B9682B1D78AE}"/>
              </a:ext>
            </a:extLst>
          </p:cNvPr>
          <p:cNvSpPr/>
          <p:nvPr/>
        </p:nvSpPr>
        <p:spPr>
          <a:xfrm>
            <a:off x="4389709" y="1659723"/>
            <a:ext cx="377150" cy="325318"/>
          </a:xfrm>
          <a:custGeom>
            <a:avLst/>
            <a:gdLst/>
            <a:ahLst/>
            <a:cxnLst/>
            <a:rect l="l" t="t" r="r" b="b"/>
            <a:pathLst>
              <a:path w="144" h="124" extrusionOk="0">
                <a:moveTo>
                  <a:pt x="141" y="92"/>
                </a:moveTo>
                <a:cubicBezTo>
                  <a:pt x="129" y="92"/>
                  <a:pt x="129" y="92"/>
                  <a:pt x="129" y="92"/>
                </a:cubicBezTo>
                <a:cubicBezTo>
                  <a:pt x="129" y="31"/>
                  <a:pt x="129" y="31"/>
                  <a:pt x="129" y="31"/>
                </a:cubicBezTo>
                <a:cubicBezTo>
                  <a:pt x="129" y="29"/>
                  <a:pt x="127" y="28"/>
                  <a:pt x="126" y="28"/>
                </a:cubicBezTo>
                <a:cubicBezTo>
                  <a:pt x="111" y="28"/>
                  <a:pt x="111" y="28"/>
                  <a:pt x="111" y="28"/>
                </a:cubicBezTo>
                <a:cubicBezTo>
                  <a:pt x="111" y="4"/>
                  <a:pt x="111" y="4"/>
                  <a:pt x="111" y="4"/>
                </a:cubicBezTo>
                <a:cubicBezTo>
                  <a:pt x="111" y="3"/>
                  <a:pt x="109" y="1"/>
                  <a:pt x="108" y="1"/>
                </a:cubicBezTo>
                <a:cubicBezTo>
                  <a:pt x="84" y="1"/>
                  <a:pt x="84" y="1"/>
                  <a:pt x="84" y="1"/>
                </a:cubicBezTo>
                <a:cubicBezTo>
                  <a:pt x="83" y="1"/>
                  <a:pt x="81" y="3"/>
                  <a:pt x="81" y="4"/>
                </a:cubicBezTo>
                <a:cubicBezTo>
                  <a:pt x="81" y="28"/>
                  <a:pt x="81" y="28"/>
                  <a:pt x="81" y="28"/>
                </a:cubicBezTo>
                <a:cubicBezTo>
                  <a:pt x="69" y="28"/>
                  <a:pt x="69" y="28"/>
                  <a:pt x="69" y="28"/>
                </a:cubicBezTo>
                <a:cubicBezTo>
                  <a:pt x="69" y="3"/>
                  <a:pt x="69" y="3"/>
                  <a:pt x="69" y="3"/>
                </a:cubicBezTo>
                <a:cubicBezTo>
                  <a:pt x="69" y="1"/>
                  <a:pt x="68" y="0"/>
                  <a:pt x="66" y="0"/>
                </a:cubicBezTo>
                <a:cubicBezTo>
                  <a:pt x="42" y="0"/>
                  <a:pt x="42" y="0"/>
                  <a:pt x="42" y="0"/>
                </a:cubicBezTo>
                <a:cubicBezTo>
                  <a:pt x="40" y="0"/>
                  <a:pt x="39" y="1"/>
                  <a:pt x="39" y="3"/>
                </a:cubicBezTo>
                <a:cubicBezTo>
                  <a:pt x="39" y="17"/>
                  <a:pt x="39" y="17"/>
                  <a:pt x="39" y="17"/>
                </a:cubicBezTo>
                <a:cubicBezTo>
                  <a:pt x="18" y="17"/>
                  <a:pt x="18" y="17"/>
                  <a:pt x="18" y="17"/>
                </a:cubicBezTo>
                <a:cubicBezTo>
                  <a:pt x="16" y="17"/>
                  <a:pt x="15" y="19"/>
                  <a:pt x="15" y="20"/>
                </a:cubicBezTo>
                <a:cubicBezTo>
                  <a:pt x="15" y="92"/>
                  <a:pt x="15" y="92"/>
                  <a:pt x="15" y="92"/>
                </a:cubicBezTo>
                <a:cubicBezTo>
                  <a:pt x="3" y="92"/>
                  <a:pt x="3" y="92"/>
                  <a:pt x="3" y="92"/>
                </a:cubicBezTo>
                <a:cubicBezTo>
                  <a:pt x="1" y="92"/>
                  <a:pt x="0" y="94"/>
                  <a:pt x="0" y="95"/>
                </a:cubicBezTo>
                <a:cubicBezTo>
                  <a:pt x="0" y="108"/>
                  <a:pt x="0" y="108"/>
                  <a:pt x="0" y="108"/>
                </a:cubicBezTo>
                <a:cubicBezTo>
                  <a:pt x="0" y="110"/>
                  <a:pt x="1" y="111"/>
                  <a:pt x="3" y="111"/>
                </a:cubicBezTo>
                <a:cubicBezTo>
                  <a:pt x="12" y="111"/>
                  <a:pt x="12" y="111"/>
                  <a:pt x="12" y="111"/>
                </a:cubicBezTo>
                <a:cubicBezTo>
                  <a:pt x="14" y="122"/>
                  <a:pt x="14" y="122"/>
                  <a:pt x="14" y="122"/>
                </a:cubicBezTo>
                <a:cubicBezTo>
                  <a:pt x="14" y="123"/>
                  <a:pt x="15" y="124"/>
                  <a:pt x="17" y="124"/>
                </a:cubicBezTo>
                <a:cubicBezTo>
                  <a:pt x="27" y="124"/>
                  <a:pt x="27" y="124"/>
                  <a:pt x="27" y="124"/>
                </a:cubicBezTo>
                <a:cubicBezTo>
                  <a:pt x="28" y="124"/>
                  <a:pt x="29" y="123"/>
                  <a:pt x="30" y="122"/>
                </a:cubicBezTo>
                <a:cubicBezTo>
                  <a:pt x="32" y="111"/>
                  <a:pt x="32" y="111"/>
                  <a:pt x="32" y="111"/>
                </a:cubicBezTo>
                <a:cubicBezTo>
                  <a:pt x="111" y="111"/>
                  <a:pt x="111" y="111"/>
                  <a:pt x="111" y="111"/>
                </a:cubicBezTo>
                <a:cubicBezTo>
                  <a:pt x="113" y="122"/>
                  <a:pt x="113" y="122"/>
                  <a:pt x="113" y="122"/>
                </a:cubicBezTo>
                <a:cubicBezTo>
                  <a:pt x="114" y="123"/>
                  <a:pt x="115" y="124"/>
                  <a:pt x="116" y="124"/>
                </a:cubicBezTo>
                <a:cubicBezTo>
                  <a:pt x="126" y="124"/>
                  <a:pt x="126" y="124"/>
                  <a:pt x="126" y="124"/>
                </a:cubicBezTo>
                <a:cubicBezTo>
                  <a:pt x="127" y="124"/>
                  <a:pt x="129" y="123"/>
                  <a:pt x="129" y="122"/>
                </a:cubicBezTo>
                <a:cubicBezTo>
                  <a:pt x="131" y="111"/>
                  <a:pt x="131" y="111"/>
                  <a:pt x="131" y="111"/>
                </a:cubicBezTo>
                <a:cubicBezTo>
                  <a:pt x="141" y="111"/>
                  <a:pt x="141" y="111"/>
                  <a:pt x="141" y="111"/>
                </a:cubicBezTo>
                <a:cubicBezTo>
                  <a:pt x="142" y="111"/>
                  <a:pt x="144" y="110"/>
                  <a:pt x="144" y="108"/>
                </a:cubicBezTo>
                <a:cubicBezTo>
                  <a:pt x="144" y="95"/>
                  <a:pt x="144" y="95"/>
                  <a:pt x="144" y="95"/>
                </a:cubicBezTo>
                <a:cubicBezTo>
                  <a:pt x="144" y="94"/>
                  <a:pt x="142" y="92"/>
                  <a:pt x="141" y="92"/>
                </a:cubicBezTo>
                <a:close/>
                <a:moveTo>
                  <a:pt x="123" y="34"/>
                </a:moveTo>
                <a:cubicBezTo>
                  <a:pt x="123" y="92"/>
                  <a:pt x="123" y="92"/>
                  <a:pt x="123" y="92"/>
                </a:cubicBezTo>
                <a:cubicBezTo>
                  <a:pt x="111" y="92"/>
                  <a:pt x="111" y="92"/>
                  <a:pt x="111" y="92"/>
                </a:cubicBezTo>
                <a:cubicBezTo>
                  <a:pt x="111" y="34"/>
                  <a:pt x="111" y="34"/>
                  <a:pt x="111" y="34"/>
                </a:cubicBezTo>
                <a:lnTo>
                  <a:pt x="123" y="34"/>
                </a:lnTo>
                <a:close/>
                <a:moveTo>
                  <a:pt x="87" y="92"/>
                </a:moveTo>
                <a:cubicBezTo>
                  <a:pt x="87" y="45"/>
                  <a:pt x="87" y="45"/>
                  <a:pt x="87" y="45"/>
                </a:cubicBezTo>
                <a:cubicBezTo>
                  <a:pt x="105" y="45"/>
                  <a:pt x="105" y="45"/>
                  <a:pt x="105" y="45"/>
                </a:cubicBezTo>
                <a:cubicBezTo>
                  <a:pt x="105" y="92"/>
                  <a:pt x="105" y="92"/>
                  <a:pt x="105" y="92"/>
                </a:cubicBezTo>
                <a:lnTo>
                  <a:pt x="87" y="92"/>
                </a:lnTo>
                <a:close/>
                <a:moveTo>
                  <a:pt x="69" y="92"/>
                </a:moveTo>
                <a:cubicBezTo>
                  <a:pt x="69" y="80"/>
                  <a:pt x="69" y="80"/>
                  <a:pt x="69" y="80"/>
                </a:cubicBezTo>
                <a:cubicBezTo>
                  <a:pt x="81" y="80"/>
                  <a:pt x="81" y="80"/>
                  <a:pt x="81" y="80"/>
                </a:cubicBezTo>
                <a:cubicBezTo>
                  <a:pt x="81" y="92"/>
                  <a:pt x="81" y="92"/>
                  <a:pt x="81" y="92"/>
                </a:cubicBezTo>
                <a:lnTo>
                  <a:pt x="69" y="92"/>
                </a:lnTo>
                <a:close/>
                <a:moveTo>
                  <a:pt x="105" y="40"/>
                </a:moveTo>
                <a:cubicBezTo>
                  <a:pt x="87" y="40"/>
                  <a:pt x="87" y="40"/>
                  <a:pt x="87" y="40"/>
                </a:cubicBezTo>
                <a:cubicBezTo>
                  <a:pt x="87" y="22"/>
                  <a:pt x="87" y="22"/>
                  <a:pt x="87" y="22"/>
                </a:cubicBezTo>
                <a:cubicBezTo>
                  <a:pt x="105" y="22"/>
                  <a:pt x="105" y="22"/>
                  <a:pt x="105" y="22"/>
                </a:cubicBezTo>
                <a:lnTo>
                  <a:pt x="105" y="40"/>
                </a:lnTo>
                <a:close/>
                <a:moveTo>
                  <a:pt x="81" y="74"/>
                </a:moveTo>
                <a:cubicBezTo>
                  <a:pt x="69" y="74"/>
                  <a:pt x="69" y="74"/>
                  <a:pt x="69" y="74"/>
                </a:cubicBezTo>
                <a:cubicBezTo>
                  <a:pt x="69" y="69"/>
                  <a:pt x="69" y="69"/>
                  <a:pt x="69" y="69"/>
                </a:cubicBezTo>
                <a:cubicBezTo>
                  <a:pt x="81" y="69"/>
                  <a:pt x="81" y="69"/>
                  <a:pt x="81" y="69"/>
                </a:cubicBezTo>
                <a:lnTo>
                  <a:pt x="81" y="74"/>
                </a:lnTo>
                <a:close/>
                <a:moveTo>
                  <a:pt x="105" y="7"/>
                </a:moveTo>
                <a:cubicBezTo>
                  <a:pt x="105" y="16"/>
                  <a:pt x="105" y="16"/>
                  <a:pt x="105" y="16"/>
                </a:cubicBezTo>
                <a:cubicBezTo>
                  <a:pt x="87" y="16"/>
                  <a:pt x="87" y="16"/>
                  <a:pt x="87" y="16"/>
                </a:cubicBezTo>
                <a:cubicBezTo>
                  <a:pt x="87" y="7"/>
                  <a:pt x="87" y="7"/>
                  <a:pt x="87" y="7"/>
                </a:cubicBezTo>
                <a:lnTo>
                  <a:pt x="105" y="7"/>
                </a:lnTo>
                <a:close/>
                <a:moveTo>
                  <a:pt x="81" y="34"/>
                </a:moveTo>
                <a:cubicBezTo>
                  <a:pt x="81" y="63"/>
                  <a:pt x="81" y="63"/>
                  <a:pt x="81" y="63"/>
                </a:cubicBezTo>
                <a:cubicBezTo>
                  <a:pt x="69" y="63"/>
                  <a:pt x="69" y="63"/>
                  <a:pt x="69" y="63"/>
                </a:cubicBezTo>
                <a:cubicBezTo>
                  <a:pt x="69" y="34"/>
                  <a:pt x="69" y="34"/>
                  <a:pt x="69" y="34"/>
                </a:cubicBezTo>
                <a:lnTo>
                  <a:pt x="81" y="34"/>
                </a:lnTo>
                <a:close/>
                <a:moveTo>
                  <a:pt x="44" y="6"/>
                </a:moveTo>
                <a:cubicBezTo>
                  <a:pt x="63" y="6"/>
                  <a:pt x="63" y="6"/>
                  <a:pt x="63" y="6"/>
                </a:cubicBezTo>
                <a:cubicBezTo>
                  <a:pt x="63" y="92"/>
                  <a:pt x="63" y="92"/>
                  <a:pt x="63" y="92"/>
                </a:cubicBezTo>
                <a:cubicBezTo>
                  <a:pt x="44" y="92"/>
                  <a:pt x="44" y="92"/>
                  <a:pt x="44" y="92"/>
                </a:cubicBezTo>
                <a:lnTo>
                  <a:pt x="44" y="6"/>
                </a:lnTo>
                <a:close/>
                <a:moveTo>
                  <a:pt x="21" y="37"/>
                </a:moveTo>
                <a:cubicBezTo>
                  <a:pt x="39" y="37"/>
                  <a:pt x="39" y="37"/>
                  <a:pt x="39" y="37"/>
                </a:cubicBezTo>
                <a:cubicBezTo>
                  <a:pt x="39" y="48"/>
                  <a:pt x="39" y="48"/>
                  <a:pt x="39" y="48"/>
                </a:cubicBezTo>
                <a:cubicBezTo>
                  <a:pt x="21" y="48"/>
                  <a:pt x="21" y="48"/>
                  <a:pt x="21" y="48"/>
                </a:cubicBezTo>
                <a:lnTo>
                  <a:pt x="21" y="37"/>
                </a:lnTo>
                <a:close/>
                <a:moveTo>
                  <a:pt x="39" y="23"/>
                </a:moveTo>
                <a:cubicBezTo>
                  <a:pt x="39" y="31"/>
                  <a:pt x="39" y="31"/>
                  <a:pt x="39" y="31"/>
                </a:cubicBezTo>
                <a:cubicBezTo>
                  <a:pt x="21" y="31"/>
                  <a:pt x="21" y="31"/>
                  <a:pt x="21" y="31"/>
                </a:cubicBezTo>
                <a:cubicBezTo>
                  <a:pt x="21" y="23"/>
                  <a:pt x="21" y="23"/>
                  <a:pt x="21" y="23"/>
                </a:cubicBezTo>
                <a:lnTo>
                  <a:pt x="39" y="23"/>
                </a:lnTo>
                <a:close/>
                <a:moveTo>
                  <a:pt x="21" y="53"/>
                </a:moveTo>
                <a:cubicBezTo>
                  <a:pt x="39" y="53"/>
                  <a:pt x="39" y="53"/>
                  <a:pt x="39" y="53"/>
                </a:cubicBezTo>
                <a:cubicBezTo>
                  <a:pt x="39" y="92"/>
                  <a:pt x="39" y="92"/>
                  <a:pt x="39" y="92"/>
                </a:cubicBezTo>
                <a:cubicBezTo>
                  <a:pt x="21" y="92"/>
                  <a:pt x="21" y="92"/>
                  <a:pt x="21" y="92"/>
                </a:cubicBezTo>
                <a:lnTo>
                  <a:pt x="21" y="53"/>
                </a:lnTo>
                <a:close/>
                <a:moveTo>
                  <a:pt x="25" y="118"/>
                </a:moveTo>
                <a:cubicBezTo>
                  <a:pt x="19" y="118"/>
                  <a:pt x="19" y="118"/>
                  <a:pt x="19" y="118"/>
                </a:cubicBezTo>
                <a:cubicBezTo>
                  <a:pt x="18" y="111"/>
                  <a:pt x="18" y="111"/>
                  <a:pt x="18" y="111"/>
                </a:cubicBezTo>
                <a:cubicBezTo>
                  <a:pt x="26" y="111"/>
                  <a:pt x="26" y="111"/>
                  <a:pt x="26" y="111"/>
                </a:cubicBezTo>
                <a:lnTo>
                  <a:pt x="25" y="118"/>
                </a:lnTo>
                <a:close/>
                <a:moveTo>
                  <a:pt x="125" y="118"/>
                </a:moveTo>
                <a:cubicBezTo>
                  <a:pt x="119" y="118"/>
                  <a:pt x="119" y="118"/>
                  <a:pt x="119" y="118"/>
                </a:cubicBezTo>
                <a:cubicBezTo>
                  <a:pt x="117" y="111"/>
                  <a:pt x="117" y="111"/>
                  <a:pt x="117" y="111"/>
                </a:cubicBezTo>
                <a:cubicBezTo>
                  <a:pt x="126" y="111"/>
                  <a:pt x="126" y="111"/>
                  <a:pt x="126" y="111"/>
                </a:cubicBezTo>
                <a:lnTo>
                  <a:pt x="125" y="118"/>
                </a:lnTo>
                <a:close/>
                <a:moveTo>
                  <a:pt x="138" y="105"/>
                </a:moveTo>
                <a:cubicBezTo>
                  <a:pt x="6" y="105"/>
                  <a:pt x="6" y="105"/>
                  <a:pt x="6" y="105"/>
                </a:cubicBezTo>
                <a:cubicBezTo>
                  <a:pt x="6" y="98"/>
                  <a:pt x="6" y="98"/>
                  <a:pt x="6" y="98"/>
                </a:cubicBezTo>
                <a:cubicBezTo>
                  <a:pt x="138" y="98"/>
                  <a:pt x="138" y="98"/>
                  <a:pt x="138" y="98"/>
                </a:cubicBezTo>
                <a:lnTo>
                  <a:pt x="138" y="10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9" name="Google Shape;1300;p43">
            <a:extLst>
              <a:ext uri="{FF2B5EF4-FFF2-40B4-BE49-F238E27FC236}">
                <a16:creationId xmlns:a16="http://schemas.microsoft.com/office/drawing/2014/main" id="{E79F2F59-4B64-2821-4F37-59D1C72181DE}"/>
              </a:ext>
            </a:extLst>
          </p:cNvPr>
          <p:cNvGrpSpPr/>
          <p:nvPr/>
        </p:nvGrpSpPr>
        <p:grpSpPr>
          <a:xfrm>
            <a:off x="6798496" y="1729288"/>
            <a:ext cx="376047" cy="325318"/>
            <a:chOff x="2350063" y="2650053"/>
            <a:chExt cx="376047" cy="325318"/>
          </a:xfrm>
        </p:grpSpPr>
        <p:sp>
          <p:nvSpPr>
            <p:cNvPr id="14" name="Google Shape;1301;p43">
              <a:extLst>
                <a:ext uri="{FF2B5EF4-FFF2-40B4-BE49-F238E27FC236}">
                  <a16:creationId xmlns:a16="http://schemas.microsoft.com/office/drawing/2014/main" id="{2042ADB9-A80E-4F90-FEA3-DA65399ECC45}"/>
                </a:ext>
              </a:extLst>
            </p:cNvPr>
            <p:cNvSpPr/>
            <p:nvPr/>
          </p:nvSpPr>
          <p:spPr>
            <a:xfrm>
              <a:off x="2350063" y="2650053"/>
              <a:ext cx="376047" cy="325318"/>
            </a:xfrm>
            <a:custGeom>
              <a:avLst/>
              <a:gdLst/>
              <a:ahLst/>
              <a:cxnLst/>
              <a:rect l="l" t="t" r="r" b="b"/>
              <a:pathLst>
                <a:path w="144" h="124" extrusionOk="0">
                  <a:moveTo>
                    <a:pt x="141" y="7"/>
                  </a:moveTo>
                  <a:cubicBezTo>
                    <a:pt x="130" y="7"/>
                    <a:pt x="130" y="7"/>
                    <a:pt x="130" y="7"/>
                  </a:cubicBezTo>
                  <a:cubicBezTo>
                    <a:pt x="130" y="3"/>
                    <a:pt x="130" y="3"/>
                    <a:pt x="130" y="3"/>
                  </a:cubicBezTo>
                  <a:cubicBezTo>
                    <a:pt x="130" y="2"/>
                    <a:pt x="129" y="0"/>
                    <a:pt x="128" y="0"/>
                  </a:cubicBezTo>
                  <a:cubicBezTo>
                    <a:pt x="16" y="0"/>
                    <a:pt x="16" y="0"/>
                    <a:pt x="16" y="0"/>
                  </a:cubicBezTo>
                  <a:cubicBezTo>
                    <a:pt x="15" y="0"/>
                    <a:pt x="13" y="2"/>
                    <a:pt x="13" y="3"/>
                  </a:cubicBezTo>
                  <a:cubicBezTo>
                    <a:pt x="13" y="7"/>
                    <a:pt x="13" y="7"/>
                    <a:pt x="13" y="7"/>
                  </a:cubicBezTo>
                  <a:cubicBezTo>
                    <a:pt x="3" y="7"/>
                    <a:pt x="3" y="7"/>
                    <a:pt x="3" y="7"/>
                  </a:cubicBezTo>
                  <a:cubicBezTo>
                    <a:pt x="1" y="7"/>
                    <a:pt x="0" y="8"/>
                    <a:pt x="0" y="9"/>
                  </a:cubicBezTo>
                  <a:cubicBezTo>
                    <a:pt x="0" y="113"/>
                    <a:pt x="0" y="113"/>
                    <a:pt x="0" y="113"/>
                  </a:cubicBezTo>
                  <a:cubicBezTo>
                    <a:pt x="0" y="115"/>
                    <a:pt x="1" y="116"/>
                    <a:pt x="3" y="116"/>
                  </a:cubicBezTo>
                  <a:cubicBezTo>
                    <a:pt x="57" y="116"/>
                    <a:pt x="57" y="116"/>
                    <a:pt x="57" y="116"/>
                  </a:cubicBezTo>
                  <a:cubicBezTo>
                    <a:pt x="61" y="121"/>
                    <a:pt x="66" y="124"/>
                    <a:pt x="72" y="124"/>
                  </a:cubicBezTo>
                  <a:cubicBezTo>
                    <a:pt x="78" y="124"/>
                    <a:pt x="83" y="121"/>
                    <a:pt x="86" y="116"/>
                  </a:cubicBezTo>
                  <a:cubicBezTo>
                    <a:pt x="141" y="116"/>
                    <a:pt x="141" y="116"/>
                    <a:pt x="141" y="116"/>
                  </a:cubicBezTo>
                  <a:cubicBezTo>
                    <a:pt x="142" y="116"/>
                    <a:pt x="144" y="115"/>
                    <a:pt x="144" y="113"/>
                  </a:cubicBezTo>
                  <a:cubicBezTo>
                    <a:pt x="144" y="9"/>
                    <a:pt x="144" y="9"/>
                    <a:pt x="144" y="9"/>
                  </a:cubicBezTo>
                  <a:cubicBezTo>
                    <a:pt x="144" y="7"/>
                    <a:pt x="142" y="6"/>
                    <a:pt x="141" y="7"/>
                  </a:cubicBezTo>
                  <a:close/>
                  <a:moveTo>
                    <a:pt x="96" y="40"/>
                  </a:moveTo>
                  <a:cubicBezTo>
                    <a:pt x="98" y="37"/>
                    <a:pt x="98" y="37"/>
                    <a:pt x="98" y="37"/>
                  </a:cubicBezTo>
                  <a:cubicBezTo>
                    <a:pt x="109" y="37"/>
                    <a:pt x="109" y="37"/>
                    <a:pt x="109" y="37"/>
                  </a:cubicBezTo>
                  <a:cubicBezTo>
                    <a:pt x="111" y="39"/>
                    <a:pt x="111" y="39"/>
                    <a:pt x="111" y="39"/>
                  </a:cubicBezTo>
                  <a:cubicBezTo>
                    <a:pt x="111" y="43"/>
                    <a:pt x="111" y="43"/>
                    <a:pt x="111" y="43"/>
                  </a:cubicBezTo>
                  <a:cubicBezTo>
                    <a:pt x="96" y="43"/>
                    <a:pt x="96" y="43"/>
                    <a:pt x="96" y="43"/>
                  </a:cubicBezTo>
                  <a:cubicBezTo>
                    <a:pt x="96" y="40"/>
                    <a:pt x="96" y="40"/>
                    <a:pt x="96" y="40"/>
                  </a:cubicBezTo>
                  <a:close/>
                  <a:moveTo>
                    <a:pt x="102" y="31"/>
                  </a:moveTo>
                  <a:cubicBezTo>
                    <a:pt x="103" y="29"/>
                    <a:pt x="103" y="29"/>
                    <a:pt x="103" y="29"/>
                  </a:cubicBezTo>
                  <a:cubicBezTo>
                    <a:pt x="105" y="31"/>
                    <a:pt x="105" y="31"/>
                    <a:pt x="105" y="31"/>
                  </a:cubicBezTo>
                  <a:lnTo>
                    <a:pt x="102" y="31"/>
                  </a:lnTo>
                  <a:close/>
                  <a:moveTo>
                    <a:pt x="96" y="49"/>
                  </a:moveTo>
                  <a:cubicBezTo>
                    <a:pt x="111" y="49"/>
                    <a:pt x="111" y="49"/>
                    <a:pt x="111" y="49"/>
                  </a:cubicBezTo>
                  <a:cubicBezTo>
                    <a:pt x="111" y="96"/>
                    <a:pt x="111" y="96"/>
                    <a:pt x="111" y="96"/>
                  </a:cubicBezTo>
                  <a:cubicBezTo>
                    <a:pt x="96" y="96"/>
                    <a:pt x="96" y="96"/>
                    <a:pt x="96" y="96"/>
                  </a:cubicBezTo>
                  <a:lnTo>
                    <a:pt x="96" y="49"/>
                  </a:lnTo>
                  <a:close/>
                  <a:moveTo>
                    <a:pt x="116" y="39"/>
                  </a:moveTo>
                  <a:cubicBezTo>
                    <a:pt x="116" y="38"/>
                    <a:pt x="116" y="37"/>
                    <a:pt x="116" y="37"/>
                  </a:cubicBezTo>
                  <a:cubicBezTo>
                    <a:pt x="112" y="32"/>
                    <a:pt x="112" y="32"/>
                    <a:pt x="112" y="32"/>
                  </a:cubicBezTo>
                  <a:cubicBezTo>
                    <a:pt x="112" y="32"/>
                    <a:pt x="112" y="32"/>
                    <a:pt x="112" y="32"/>
                  </a:cubicBezTo>
                  <a:cubicBezTo>
                    <a:pt x="105" y="22"/>
                    <a:pt x="105" y="22"/>
                    <a:pt x="105" y="22"/>
                  </a:cubicBezTo>
                  <a:cubicBezTo>
                    <a:pt x="105" y="22"/>
                    <a:pt x="104" y="21"/>
                    <a:pt x="103" y="21"/>
                  </a:cubicBezTo>
                  <a:cubicBezTo>
                    <a:pt x="102" y="21"/>
                    <a:pt x="101" y="22"/>
                    <a:pt x="101" y="22"/>
                  </a:cubicBezTo>
                  <a:cubicBezTo>
                    <a:pt x="94" y="32"/>
                    <a:pt x="94" y="32"/>
                    <a:pt x="94" y="32"/>
                  </a:cubicBezTo>
                  <a:cubicBezTo>
                    <a:pt x="94" y="32"/>
                    <a:pt x="94" y="32"/>
                    <a:pt x="94" y="32"/>
                  </a:cubicBezTo>
                  <a:cubicBezTo>
                    <a:pt x="91" y="37"/>
                    <a:pt x="91" y="37"/>
                    <a:pt x="91" y="37"/>
                  </a:cubicBezTo>
                  <a:cubicBezTo>
                    <a:pt x="90" y="37"/>
                    <a:pt x="90" y="38"/>
                    <a:pt x="90" y="39"/>
                  </a:cubicBezTo>
                  <a:cubicBezTo>
                    <a:pt x="90" y="96"/>
                    <a:pt x="90" y="96"/>
                    <a:pt x="90" y="96"/>
                  </a:cubicBezTo>
                  <a:cubicBezTo>
                    <a:pt x="75" y="96"/>
                    <a:pt x="75" y="96"/>
                    <a:pt x="75" y="96"/>
                  </a:cubicBezTo>
                  <a:cubicBezTo>
                    <a:pt x="75" y="6"/>
                    <a:pt x="75" y="6"/>
                    <a:pt x="75" y="6"/>
                  </a:cubicBezTo>
                  <a:cubicBezTo>
                    <a:pt x="125" y="6"/>
                    <a:pt x="125" y="6"/>
                    <a:pt x="125" y="6"/>
                  </a:cubicBezTo>
                  <a:cubicBezTo>
                    <a:pt x="125" y="96"/>
                    <a:pt x="125" y="96"/>
                    <a:pt x="125" y="96"/>
                  </a:cubicBezTo>
                  <a:cubicBezTo>
                    <a:pt x="116" y="96"/>
                    <a:pt x="116" y="96"/>
                    <a:pt x="116" y="96"/>
                  </a:cubicBezTo>
                  <a:lnTo>
                    <a:pt x="116" y="39"/>
                  </a:lnTo>
                  <a:close/>
                  <a:moveTo>
                    <a:pt x="19" y="6"/>
                  </a:moveTo>
                  <a:cubicBezTo>
                    <a:pt x="69" y="6"/>
                    <a:pt x="69" y="6"/>
                    <a:pt x="69" y="6"/>
                  </a:cubicBezTo>
                  <a:cubicBezTo>
                    <a:pt x="69" y="96"/>
                    <a:pt x="69" y="96"/>
                    <a:pt x="69" y="96"/>
                  </a:cubicBezTo>
                  <a:cubicBezTo>
                    <a:pt x="19" y="96"/>
                    <a:pt x="19" y="96"/>
                    <a:pt x="19" y="96"/>
                  </a:cubicBezTo>
                  <a:lnTo>
                    <a:pt x="19" y="6"/>
                  </a:lnTo>
                  <a:close/>
                  <a:moveTo>
                    <a:pt x="138" y="110"/>
                  </a:moveTo>
                  <a:cubicBezTo>
                    <a:pt x="85" y="110"/>
                    <a:pt x="85" y="110"/>
                    <a:pt x="85" y="110"/>
                  </a:cubicBezTo>
                  <a:cubicBezTo>
                    <a:pt x="84" y="110"/>
                    <a:pt x="83" y="111"/>
                    <a:pt x="82" y="112"/>
                  </a:cubicBezTo>
                  <a:cubicBezTo>
                    <a:pt x="80" y="116"/>
                    <a:pt x="76" y="118"/>
                    <a:pt x="72" y="118"/>
                  </a:cubicBezTo>
                  <a:cubicBezTo>
                    <a:pt x="67" y="118"/>
                    <a:pt x="63" y="116"/>
                    <a:pt x="61" y="112"/>
                  </a:cubicBezTo>
                  <a:cubicBezTo>
                    <a:pt x="61" y="111"/>
                    <a:pt x="60" y="110"/>
                    <a:pt x="59" y="110"/>
                  </a:cubicBezTo>
                  <a:cubicBezTo>
                    <a:pt x="6" y="110"/>
                    <a:pt x="6" y="110"/>
                    <a:pt x="6" y="110"/>
                  </a:cubicBezTo>
                  <a:cubicBezTo>
                    <a:pt x="6" y="12"/>
                    <a:pt x="6" y="12"/>
                    <a:pt x="6" y="12"/>
                  </a:cubicBezTo>
                  <a:cubicBezTo>
                    <a:pt x="13" y="12"/>
                    <a:pt x="13" y="12"/>
                    <a:pt x="13" y="12"/>
                  </a:cubicBezTo>
                  <a:cubicBezTo>
                    <a:pt x="13" y="99"/>
                    <a:pt x="13" y="99"/>
                    <a:pt x="13" y="99"/>
                  </a:cubicBezTo>
                  <a:cubicBezTo>
                    <a:pt x="13" y="101"/>
                    <a:pt x="15" y="102"/>
                    <a:pt x="16" y="102"/>
                  </a:cubicBezTo>
                  <a:cubicBezTo>
                    <a:pt x="128" y="102"/>
                    <a:pt x="128" y="102"/>
                    <a:pt x="128" y="102"/>
                  </a:cubicBezTo>
                  <a:cubicBezTo>
                    <a:pt x="129" y="102"/>
                    <a:pt x="130" y="101"/>
                    <a:pt x="130" y="99"/>
                  </a:cubicBezTo>
                  <a:cubicBezTo>
                    <a:pt x="130" y="12"/>
                    <a:pt x="130" y="12"/>
                    <a:pt x="130" y="12"/>
                  </a:cubicBezTo>
                  <a:cubicBezTo>
                    <a:pt x="138" y="12"/>
                    <a:pt x="138" y="12"/>
                    <a:pt x="138" y="12"/>
                  </a:cubicBezTo>
                  <a:cubicBezTo>
                    <a:pt x="138" y="110"/>
                    <a:pt x="138" y="110"/>
                    <a:pt x="138" y="11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302;p43">
              <a:extLst>
                <a:ext uri="{FF2B5EF4-FFF2-40B4-BE49-F238E27FC236}">
                  <a16:creationId xmlns:a16="http://schemas.microsoft.com/office/drawing/2014/main" id="{1A1AB8D6-0EC2-898A-2D98-619AEDD672C6}"/>
                </a:ext>
              </a:extLst>
            </p:cNvPr>
            <p:cNvSpPr/>
            <p:nvPr/>
          </p:nvSpPr>
          <p:spPr>
            <a:xfrm>
              <a:off x="2420640" y="2773564"/>
              <a:ext cx="91531" cy="15439"/>
            </a:xfrm>
            <a:custGeom>
              <a:avLst/>
              <a:gdLst/>
              <a:ahLst/>
              <a:cxnLst/>
              <a:rect l="l" t="t" r="r" b="b"/>
              <a:pathLst>
                <a:path w="35" h="6" extrusionOk="0">
                  <a:moveTo>
                    <a:pt x="3" y="6"/>
                  </a:moveTo>
                  <a:cubicBezTo>
                    <a:pt x="32" y="6"/>
                    <a:pt x="32" y="6"/>
                    <a:pt x="32" y="6"/>
                  </a:cubicBezTo>
                  <a:cubicBezTo>
                    <a:pt x="33" y="6"/>
                    <a:pt x="34" y="5"/>
                    <a:pt x="35" y="4"/>
                  </a:cubicBezTo>
                  <a:cubicBezTo>
                    <a:pt x="35" y="2"/>
                    <a:pt x="33" y="0"/>
                    <a:pt x="32" y="0"/>
                  </a:cubicBezTo>
                  <a:cubicBezTo>
                    <a:pt x="3" y="0"/>
                    <a:pt x="3" y="0"/>
                    <a:pt x="3" y="0"/>
                  </a:cubicBezTo>
                  <a:cubicBezTo>
                    <a:pt x="1" y="0"/>
                    <a:pt x="0" y="1"/>
                    <a:pt x="0" y="3"/>
                  </a:cubicBezTo>
                  <a:cubicBezTo>
                    <a:pt x="0" y="5"/>
                    <a:pt x="1" y="6"/>
                    <a:pt x="3" y="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303;p43">
              <a:extLst>
                <a:ext uri="{FF2B5EF4-FFF2-40B4-BE49-F238E27FC236}">
                  <a16:creationId xmlns:a16="http://schemas.microsoft.com/office/drawing/2014/main" id="{2DEA561A-30FF-1253-FA9B-CB8BE7160BBA}"/>
                </a:ext>
              </a:extLst>
            </p:cNvPr>
            <p:cNvSpPr/>
            <p:nvPr/>
          </p:nvSpPr>
          <p:spPr>
            <a:xfrm>
              <a:off x="2420640" y="2813264"/>
              <a:ext cx="91531" cy="13233"/>
            </a:xfrm>
            <a:custGeom>
              <a:avLst/>
              <a:gdLst/>
              <a:ahLst/>
              <a:cxnLst/>
              <a:rect l="l" t="t" r="r" b="b"/>
              <a:pathLst>
                <a:path w="35" h="5" extrusionOk="0">
                  <a:moveTo>
                    <a:pt x="32" y="0"/>
                  </a:moveTo>
                  <a:cubicBezTo>
                    <a:pt x="3" y="0"/>
                    <a:pt x="3" y="0"/>
                    <a:pt x="3" y="0"/>
                  </a:cubicBezTo>
                  <a:cubicBezTo>
                    <a:pt x="1" y="0"/>
                    <a:pt x="0" y="1"/>
                    <a:pt x="0" y="2"/>
                  </a:cubicBezTo>
                  <a:cubicBezTo>
                    <a:pt x="0" y="4"/>
                    <a:pt x="1" y="5"/>
                    <a:pt x="3" y="5"/>
                  </a:cubicBezTo>
                  <a:cubicBezTo>
                    <a:pt x="32" y="5"/>
                    <a:pt x="32" y="5"/>
                    <a:pt x="32" y="5"/>
                  </a:cubicBezTo>
                  <a:cubicBezTo>
                    <a:pt x="33" y="5"/>
                    <a:pt x="34" y="4"/>
                    <a:pt x="35" y="3"/>
                  </a:cubicBezTo>
                  <a:cubicBezTo>
                    <a:pt x="35" y="1"/>
                    <a:pt x="33" y="0"/>
                    <a:pt x="32"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304;p43">
              <a:extLst>
                <a:ext uri="{FF2B5EF4-FFF2-40B4-BE49-F238E27FC236}">
                  <a16:creationId xmlns:a16="http://schemas.microsoft.com/office/drawing/2014/main" id="{4A30551A-8E28-C71E-8B40-40FE2BF8C734}"/>
                </a:ext>
              </a:extLst>
            </p:cNvPr>
            <p:cNvSpPr/>
            <p:nvPr/>
          </p:nvSpPr>
          <p:spPr>
            <a:xfrm>
              <a:off x="2420640" y="2849655"/>
              <a:ext cx="91531" cy="15439"/>
            </a:xfrm>
            <a:custGeom>
              <a:avLst/>
              <a:gdLst/>
              <a:ahLst/>
              <a:cxnLst/>
              <a:rect l="l" t="t" r="r" b="b"/>
              <a:pathLst>
                <a:path w="35" h="6" extrusionOk="0">
                  <a:moveTo>
                    <a:pt x="32" y="0"/>
                  </a:moveTo>
                  <a:cubicBezTo>
                    <a:pt x="3" y="0"/>
                    <a:pt x="3" y="0"/>
                    <a:pt x="3" y="0"/>
                  </a:cubicBezTo>
                  <a:cubicBezTo>
                    <a:pt x="1" y="0"/>
                    <a:pt x="0" y="1"/>
                    <a:pt x="0" y="2"/>
                  </a:cubicBezTo>
                  <a:cubicBezTo>
                    <a:pt x="0" y="4"/>
                    <a:pt x="1" y="6"/>
                    <a:pt x="3" y="6"/>
                  </a:cubicBezTo>
                  <a:cubicBezTo>
                    <a:pt x="32" y="6"/>
                    <a:pt x="32" y="6"/>
                    <a:pt x="32" y="6"/>
                  </a:cubicBezTo>
                  <a:cubicBezTo>
                    <a:pt x="33" y="6"/>
                    <a:pt x="34" y="5"/>
                    <a:pt x="35" y="3"/>
                  </a:cubicBezTo>
                  <a:cubicBezTo>
                    <a:pt x="35" y="2"/>
                    <a:pt x="33" y="0"/>
                    <a:pt x="32"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305;p43">
              <a:extLst>
                <a:ext uri="{FF2B5EF4-FFF2-40B4-BE49-F238E27FC236}">
                  <a16:creationId xmlns:a16="http://schemas.microsoft.com/office/drawing/2014/main" id="{39D028BF-39FE-AAED-D34B-88917D8E8966}"/>
                </a:ext>
              </a:extLst>
            </p:cNvPr>
            <p:cNvSpPr/>
            <p:nvPr/>
          </p:nvSpPr>
          <p:spPr>
            <a:xfrm>
              <a:off x="2438285" y="2712911"/>
              <a:ext cx="55139" cy="13233"/>
            </a:xfrm>
            <a:custGeom>
              <a:avLst/>
              <a:gdLst/>
              <a:ahLst/>
              <a:cxnLst/>
              <a:rect l="l" t="t" r="r" b="b"/>
              <a:pathLst>
                <a:path w="21" h="5" extrusionOk="0">
                  <a:moveTo>
                    <a:pt x="3" y="5"/>
                  </a:moveTo>
                  <a:cubicBezTo>
                    <a:pt x="18" y="5"/>
                    <a:pt x="18" y="5"/>
                    <a:pt x="18" y="5"/>
                  </a:cubicBezTo>
                  <a:cubicBezTo>
                    <a:pt x="19" y="5"/>
                    <a:pt x="21" y="4"/>
                    <a:pt x="21" y="3"/>
                  </a:cubicBezTo>
                  <a:cubicBezTo>
                    <a:pt x="21" y="1"/>
                    <a:pt x="20" y="0"/>
                    <a:pt x="18" y="0"/>
                  </a:cubicBezTo>
                  <a:cubicBezTo>
                    <a:pt x="3" y="0"/>
                    <a:pt x="3" y="0"/>
                    <a:pt x="3" y="0"/>
                  </a:cubicBezTo>
                  <a:cubicBezTo>
                    <a:pt x="2" y="0"/>
                    <a:pt x="0" y="1"/>
                    <a:pt x="0" y="2"/>
                  </a:cubicBezTo>
                  <a:cubicBezTo>
                    <a:pt x="0" y="4"/>
                    <a:pt x="1" y="5"/>
                    <a:pt x="3" y="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5" name="Google Shape;915;p31"/>
          <p:cNvSpPr txBox="1">
            <a:spLocks noGrp="1"/>
          </p:cNvSpPr>
          <p:nvPr>
            <p:ph type="title"/>
          </p:nvPr>
        </p:nvSpPr>
        <p:spPr>
          <a:xfrm>
            <a:off x="2334771" y="2320121"/>
            <a:ext cx="4465385" cy="693300"/>
          </a:xfrm>
          <a:prstGeom prst="rect">
            <a:avLst/>
          </a:prstGeom>
        </p:spPr>
        <p:txBody>
          <a:bodyPr spcFirstLastPara="1" wrap="square" lIns="91425" tIns="91425" rIns="91425" bIns="91425" anchor="b" anchorCtr="0">
            <a:noAutofit/>
          </a:bodyPr>
          <a:lstStyle/>
          <a:p>
            <a:r>
              <a:rPr lang="en"/>
              <a:t>Demo</a:t>
            </a:r>
          </a:p>
        </p:txBody>
      </p:sp>
      <p:sp>
        <p:nvSpPr>
          <p:cNvPr id="916" name="Google Shape;916;p31"/>
          <p:cNvSpPr txBox="1">
            <a:spLocks noGrp="1"/>
          </p:cNvSpPr>
          <p:nvPr>
            <p:ph type="title" idx="2"/>
          </p:nvPr>
        </p:nvSpPr>
        <p:spPr>
          <a:xfrm>
            <a:off x="3937800" y="1633263"/>
            <a:ext cx="1268400" cy="69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grpSp>
        <p:nvGrpSpPr>
          <p:cNvPr id="917" name="Google Shape;917;p31"/>
          <p:cNvGrpSpPr/>
          <p:nvPr/>
        </p:nvGrpSpPr>
        <p:grpSpPr>
          <a:xfrm>
            <a:off x="6071576" y="-112054"/>
            <a:ext cx="3846005" cy="3483985"/>
            <a:chOff x="5807351" y="-130129"/>
            <a:chExt cx="3846005" cy="3483985"/>
          </a:xfrm>
        </p:grpSpPr>
        <p:grpSp>
          <p:nvGrpSpPr>
            <p:cNvPr id="918" name="Google Shape;918;p31"/>
            <p:cNvGrpSpPr/>
            <p:nvPr/>
          </p:nvGrpSpPr>
          <p:grpSpPr>
            <a:xfrm rot="3965436">
              <a:off x="6997441" y="9782"/>
              <a:ext cx="1117919" cy="1247898"/>
              <a:chOff x="6503625" y="1008025"/>
              <a:chExt cx="573088" cy="639763"/>
            </a:xfrm>
          </p:grpSpPr>
          <p:sp>
            <p:nvSpPr>
              <p:cNvPr id="919" name="Google Shape;919;p31"/>
              <p:cNvSpPr/>
              <p:nvPr/>
            </p:nvSpPr>
            <p:spPr>
              <a:xfrm>
                <a:off x="6503625" y="1008025"/>
                <a:ext cx="276225" cy="309563"/>
              </a:xfrm>
              <a:custGeom>
                <a:avLst/>
                <a:gdLst/>
                <a:ahLst/>
                <a:cxnLst/>
                <a:rect l="l" t="t" r="r" b="b"/>
                <a:pathLst>
                  <a:path w="106" h="119" extrusionOk="0">
                    <a:moveTo>
                      <a:pt x="6" y="5"/>
                    </a:moveTo>
                    <a:cubicBezTo>
                      <a:pt x="6" y="5"/>
                      <a:pt x="6" y="5"/>
                      <a:pt x="6" y="5"/>
                    </a:cubicBezTo>
                    <a:cubicBezTo>
                      <a:pt x="12" y="0"/>
                      <a:pt x="21" y="1"/>
                      <a:pt x="25" y="7"/>
                    </a:cubicBezTo>
                    <a:cubicBezTo>
                      <a:pt x="106" y="102"/>
                      <a:pt x="106" y="102"/>
                      <a:pt x="106" y="102"/>
                    </a:cubicBezTo>
                    <a:cubicBezTo>
                      <a:pt x="85" y="119"/>
                      <a:pt x="85" y="119"/>
                      <a:pt x="85" y="119"/>
                    </a:cubicBezTo>
                    <a:cubicBezTo>
                      <a:pt x="5" y="24"/>
                      <a:pt x="5" y="24"/>
                      <a:pt x="5" y="24"/>
                    </a:cubicBezTo>
                    <a:cubicBezTo>
                      <a:pt x="0" y="18"/>
                      <a:pt x="1" y="10"/>
                      <a:pt x="6"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31"/>
              <p:cNvSpPr/>
              <p:nvPr/>
            </p:nvSpPr>
            <p:spPr>
              <a:xfrm>
                <a:off x="6668725" y="1204875"/>
                <a:ext cx="87313" cy="87313"/>
              </a:xfrm>
              <a:custGeom>
                <a:avLst/>
                <a:gdLst/>
                <a:ahLst/>
                <a:cxnLst/>
                <a:rect l="l" t="t" r="r" b="b"/>
                <a:pathLst>
                  <a:path w="55" h="55" extrusionOk="0">
                    <a:moveTo>
                      <a:pt x="34" y="0"/>
                    </a:moveTo>
                    <a:lnTo>
                      <a:pt x="0" y="30"/>
                    </a:lnTo>
                    <a:lnTo>
                      <a:pt x="21" y="55"/>
                    </a:lnTo>
                    <a:lnTo>
                      <a:pt x="55" y="25"/>
                    </a:lnTo>
                    <a:lnTo>
                      <a:pt x="3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31"/>
              <p:cNvSpPr/>
              <p:nvPr/>
            </p:nvSpPr>
            <p:spPr>
              <a:xfrm>
                <a:off x="6743338" y="1289013"/>
                <a:ext cx="49213" cy="52388"/>
              </a:xfrm>
              <a:custGeom>
                <a:avLst/>
                <a:gdLst/>
                <a:ahLst/>
                <a:cxnLst/>
                <a:rect l="l" t="t" r="r" b="b"/>
                <a:pathLst>
                  <a:path w="31" h="33" extrusionOk="0">
                    <a:moveTo>
                      <a:pt x="10" y="0"/>
                    </a:moveTo>
                    <a:lnTo>
                      <a:pt x="0" y="8"/>
                    </a:lnTo>
                    <a:lnTo>
                      <a:pt x="21" y="33"/>
                    </a:lnTo>
                    <a:lnTo>
                      <a:pt x="31" y="26"/>
                    </a:lnTo>
                    <a:lnTo>
                      <a:pt x="10" y="0"/>
                    </a:lnTo>
                    <a:close/>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31"/>
              <p:cNvSpPr/>
              <p:nvPr/>
            </p:nvSpPr>
            <p:spPr>
              <a:xfrm>
                <a:off x="6743338" y="1289013"/>
                <a:ext cx="49213" cy="52388"/>
              </a:xfrm>
              <a:custGeom>
                <a:avLst/>
                <a:gdLst/>
                <a:ahLst/>
                <a:cxnLst/>
                <a:rect l="l" t="t" r="r" b="b"/>
                <a:pathLst>
                  <a:path w="31" h="33" extrusionOk="0">
                    <a:moveTo>
                      <a:pt x="10" y="0"/>
                    </a:moveTo>
                    <a:lnTo>
                      <a:pt x="0" y="8"/>
                    </a:lnTo>
                    <a:lnTo>
                      <a:pt x="21" y="33"/>
                    </a:lnTo>
                    <a:lnTo>
                      <a:pt x="31" y="26"/>
                    </a:lnTo>
                    <a:lnTo>
                      <a:pt x="10" y="0"/>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31"/>
              <p:cNvSpPr/>
              <p:nvPr/>
            </p:nvSpPr>
            <p:spPr>
              <a:xfrm>
                <a:off x="6698888" y="1268375"/>
                <a:ext cx="377825" cy="379413"/>
              </a:xfrm>
              <a:custGeom>
                <a:avLst/>
                <a:gdLst/>
                <a:ahLst/>
                <a:cxnLst/>
                <a:rect l="l" t="t" r="r" b="b"/>
                <a:pathLst>
                  <a:path w="145" h="146" extrusionOk="0">
                    <a:moveTo>
                      <a:pt x="114" y="123"/>
                    </a:moveTo>
                    <a:cubicBezTo>
                      <a:pt x="142" y="100"/>
                      <a:pt x="145" y="59"/>
                      <a:pt x="122" y="31"/>
                    </a:cubicBezTo>
                    <a:cubicBezTo>
                      <a:pt x="99" y="4"/>
                      <a:pt x="58" y="0"/>
                      <a:pt x="31" y="23"/>
                    </a:cubicBezTo>
                    <a:cubicBezTo>
                      <a:pt x="3" y="46"/>
                      <a:pt x="0" y="87"/>
                      <a:pt x="23" y="115"/>
                    </a:cubicBezTo>
                    <a:cubicBezTo>
                      <a:pt x="46" y="142"/>
                      <a:pt x="87" y="146"/>
                      <a:pt x="114" y="123"/>
                    </a:cubicBezTo>
                    <a:moveTo>
                      <a:pt x="36" y="30"/>
                    </a:moveTo>
                    <a:cubicBezTo>
                      <a:pt x="60" y="10"/>
                      <a:pt x="96" y="13"/>
                      <a:pt x="115" y="37"/>
                    </a:cubicBezTo>
                    <a:cubicBezTo>
                      <a:pt x="135" y="60"/>
                      <a:pt x="132" y="96"/>
                      <a:pt x="109" y="116"/>
                    </a:cubicBezTo>
                    <a:cubicBezTo>
                      <a:pt x="85" y="136"/>
                      <a:pt x="49" y="133"/>
                      <a:pt x="30" y="109"/>
                    </a:cubicBezTo>
                    <a:cubicBezTo>
                      <a:pt x="10" y="85"/>
                      <a:pt x="13" y="50"/>
                      <a:pt x="36" y="3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1"/>
              <p:cNvSpPr/>
              <p:nvPr/>
            </p:nvSpPr>
            <p:spPr>
              <a:xfrm>
                <a:off x="6740163" y="1312825"/>
                <a:ext cx="295275" cy="290513"/>
              </a:xfrm>
              <a:custGeom>
                <a:avLst/>
                <a:gdLst/>
                <a:ahLst/>
                <a:cxnLst/>
                <a:rect l="l" t="t" r="r" b="b"/>
                <a:pathLst>
                  <a:path w="113" h="112" extrusionOk="0">
                    <a:moveTo>
                      <a:pt x="56" y="0"/>
                    </a:moveTo>
                    <a:cubicBezTo>
                      <a:pt x="44" y="0"/>
                      <a:pt x="31" y="4"/>
                      <a:pt x="20" y="13"/>
                    </a:cubicBezTo>
                    <a:cubicBezTo>
                      <a:pt x="7" y="24"/>
                      <a:pt x="0" y="40"/>
                      <a:pt x="0" y="56"/>
                    </a:cubicBezTo>
                    <a:cubicBezTo>
                      <a:pt x="0" y="69"/>
                      <a:pt x="5" y="82"/>
                      <a:pt x="14" y="92"/>
                    </a:cubicBezTo>
                    <a:cubicBezTo>
                      <a:pt x="25" y="105"/>
                      <a:pt x="41" y="112"/>
                      <a:pt x="57" y="112"/>
                    </a:cubicBezTo>
                    <a:cubicBezTo>
                      <a:pt x="69" y="112"/>
                      <a:pt x="82" y="108"/>
                      <a:pt x="93" y="99"/>
                    </a:cubicBezTo>
                    <a:cubicBezTo>
                      <a:pt x="106" y="88"/>
                      <a:pt x="113" y="72"/>
                      <a:pt x="113" y="56"/>
                    </a:cubicBezTo>
                    <a:cubicBezTo>
                      <a:pt x="113" y="43"/>
                      <a:pt x="108" y="30"/>
                      <a:pt x="99" y="20"/>
                    </a:cubicBezTo>
                    <a:cubicBezTo>
                      <a:pt x="88" y="7"/>
                      <a:pt x="72" y="0"/>
                      <a:pt x="56"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5" name="Google Shape;925;p31"/>
            <p:cNvSpPr/>
            <p:nvPr/>
          </p:nvSpPr>
          <p:spPr>
            <a:xfrm>
              <a:off x="6564288" y="1431900"/>
              <a:ext cx="715160" cy="718388"/>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31"/>
            <p:cNvSpPr/>
            <p:nvPr/>
          </p:nvSpPr>
          <p:spPr>
            <a:xfrm>
              <a:off x="8312150" y="466925"/>
              <a:ext cx="332101" cy="33360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1"/>
            <p:cNvSpPr/>
            <p:nvPr/>
          </p:nvSpPr>
          <p:spPr>
            <a:xfrm>
              <a:off x="6631981" y="158797"/>
              <a:ext cx="205393" cy="466651"/>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8" name="Google Shape;928;p31"/>
            <p:cNvGrpSpPr/>
            <p:nvPr/>
          </p:nvGrpSpPr>
          <p:grpSpPr>
            <a:xfrm rot="-1081111">
              <a:off x="7683387" y="1174859"/>
              <a:ext cx="1708268" cy="1962926"/>
              <a:chOff x="5652063" y="1771263"/>
              <a:chExt cx="1714500" cy="1970087"/>
            </a:xfrm>
          </p:grpSpPr>
          <p:sp>
            <p:nvSpPr>
              <p:cNvPr id="929" name="Google Shape;929;p31"/>
              <p:cNvSpPr/>
              <p:nvPr/>
            </p:nvSpPr>
            <p:spPr>
              <a:xfrm>
                <a:off x="6272775" y="3138100"/>
                <a:ext cx="1093788" cy="603250"/>
              </a:xfrm>
              <a:custGeom>
                <a:avLst/>
                <a:gdLst/>
                <a:ahLst/>
                <a:cxnLst/>
                <a:rect l="l" t="t" r="r" b="b"/>
                <a:pathLst>
                  <a:path w="689" h="380" extrusionOk="0">
                    <a:moveTo>
                      <a:pt x="689" y="83"/>
                    </a:moveTo>
                    <a:lnTo>
                      <a:pt x="39" y="380"/>
                    </a:lnTo>
                    <a:lnTo>
                      <a:pt x="0" y="296"/>
                    </a:lnTo>
                    <a:lnTo>
                      <a:pt x="650" y="0"/>
                    </a:lnTo>
                    <a:lnTo>
                      <a:pt x="689" y="8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1"/>
              <p:cNvSpPr/>
              <p:nvPr/>
            </p:nvSpPr>
            <p:spPr>
              <a:xfrm>
                <a:off x="6348975" y="3233350"/>
                <a:ext cx="962025" cy="457200"/>
              </a:xfrm>
              <a:custGeom>
                <a:avLst/>
                <a:gdLst/>
                <a:ahLst/>
                <a:cxnLst/>
                <a:rect l="l" t="t" r="r" b="b"/>
                <a:pathLst>
                  <a:path w="606" h="288" extrusionOk="0">
                    <a:moveTo>
                      <a:pt x="606" y="15"/>
                    </a:moveTo>
                    <a:lnTo>
                      <a:pt x="8" y="288"/>
                    </a:lnTo>
                    <a:lnTo>
                      <a:pt x="0" y="272"/>
                    </a:lnTo>
                    <a:lnTo>
                      <a:pt x="600" y="0"/>
                    </a:lnTo>
                    <a:lnTo>
                      <a:pt x="606" y="1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1"/>
              <p:cNvSpPr/>
              <p:nvPr/>
            </p:nvSpPr>
            <p:spPr>
              <a:xfrm>
                <a:off x="5652063" y="1771263"/>
                <a:ext cx="1671638" cy="1873250"/>
              </a:xfrm>
              <a:custGeom>
                <a:avLst/>
                <a:gdLst/>
                <a:ahLst/>
                <a:cxnLst/>
                <a:rect l="l" t="t" r="r" b="b"/>
                <a:pathLst>
                  <a:path w="1053" h="1180" extrusionOk="0">
                    <a:moveTo>
                      <a:pt x="1053" y="882"/>
                    </a:moveTo>
                    <a:lnTo>
                      <a:pt x="403" y="1180"/>
                    </a:lnTo>
                    <a:lnTo>
                      <a:pt x="0" y="297"/>
                    </a:lnTo>
                    <a:lnTo>
                      <a:pt x="650" y="0"/>
                    </a:lnTo>
                    <a:lnTo>
                      <a:pt x="1053" y="88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1"/>
              <p:cNvSpPr/>
              <p:nvPr/>
            </p:nvSpPr>
            <p:spPr>
              <a:xfrm>
                <a:off x="5996550" y="2139563"/>
                <a:ext cx="747713" cy="617538"/>
              </a:xfrm>
              <a:custGeom>
                <a:avLst/>
                <a:gdLst/>
                <a:ahLst/>
                <a:cxnLst/>
                <a:rect l="l" t="t" r="r" b="b"/>
                <a:pathLst>
                  <a:path w="471" h="389" extrusionOk="0">
                    <a:moveTo>
                      <a:pt x="471" y="221"/>
                    </a:moveTo>
                    <a:lnTo>
                      <a:pt x="101" y="389"/>
                    </a:lnTo>
                    <a:lnTo>
                      <a:pt x="0" y="169"/>
                    </a:lnTo>
                    <a:lnTo>
                      <a:pt x="370" y="0"/>
                    </a:lnTo>
                    <a:lnTo>
                      <a:pt x="471" y="22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1"/>
              <p:cNvSpPr/>
              <p:nvPr/>
            </p:nvSpPr>
            <p:spPr>
              <a:xfrm>
                <a:off x="6129900" y="2331650"/>
                <a:ext cx="481013" cy="236538"/>
              </a:xfrm>
              <a:custGeom>
                <a:avLst/>
                <a:gdLst/>
                <a:ahLst/>
                <a:cxnLst/>
                <a:rect l="l" t="t" r="r" b="b"/>
                <a:pathLst>
                  <a:path w="303" h="149" extrusionOk="0">
                    <a:moveTo>
                      <a:pt x="303" y="13"/>
                    </a:moveTo>
                    <a:lnTo>
                      <a:pt x="6"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1"/>
              <p:cNvSpPr/>
              <p:nvPr/>
            </p:nvSpPr>
            <p:spPr>
              <a:xfrm>
                <a:off x="6090213" y="2249100"/>
                <a:ext cx="481013" cy="238125"/>
              </a:xfrm>
              <a:custGeom>
                <a:avLst/>
                <a:gdLst/>
                <a:ahLst/>
                <a:cxnLst/>
                <a:rect l="l" t="t" r="r" b="b"/>
                <a:pathLst>
                  <a:path w="303" h="150" extrusionOk="0">
                    <a:moveTo>
                      <a:pt x="303" y="13"/>
                    </a:moveTo>
                    <a:lnTo>
                      <a:pt x="8" y="150"/>
                    </a:lnTo>
                    <a:lnTo>
                      <a:pt x="0" y="134"/>
                    </a:lnTo>
                    <a:lnTo>
                      <a:pt x="297"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1"/>
              <p:cNvSpPr/>
              <p:nvPr/>
            </p:nvSpPr>
            <p:spPr>
              <a:xfrm>
                <a:off x="6166413" y="2414200"/>
                <a:ext cx="481013" cy="236538"/>
              </a:xfrm>
              <a:custGeom>
                <a:avLst/>
                <a:gdLst/>
                <a:ahLst/>
                <a:cxnLst/>
                <a:rect l="l" t="t" r="r" b="b"/>
                <a:pathLst>
                  <a:path w="303" h="149" extrusionOk="0">
                    <a:moveTo>
                      <a:pt x="303" y="13"/>
                    </a:moveTo>
                    <a:lnTo>
                      <a:pt x="8"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1"/>
              <p:cNvSpPr/>
              <p:nvPr/>
            </p:nvSpPr>
            <p:spPr>
              <a:xfrm>
                <a:off x="5685400" y="2465000"/>
                <a:ext cx="195263" cy="125413"/>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1"/>
              <p:cNvSpPr/>
              <p:nvPr/>
            </p:nvSpPr>
            <p:spPr>
              <a:xfrm>
                <a:off x="5748049" y="2560457"/>
                <a:ext cx="195263" cy="123825"/>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1"/>
              <p:cNvSpPr/>
              <p:nvPr/>
            </p:nvSpPr>
            <p:spPr>
              <a:xfrm>
                <a:off x="5771125" y="2653913"/>
                <a:ext cx="193675" cy="125413"/>
              </a:xfrm>
              <a:custGeom>
                <a:avLst/>
                <a:gdLst/>
                <a:ahLst/>
                <a:cxnLst/>
                <a:rect l="l" t="t" r="r" b="b"/>
                <a:pathLst>
                  <a:path w="64" h="41" extrusionOk="0">
                    <a:moveTo>
                      <a:pt x="61" y="7"/>
                    </a:moveTo>
                    <a:cubicBezTo>
                      <a:pt x="64" y="11"/>
                      <a:pt x="62" y="17"/>
                      <a:pt x="57" y="19"/>
                    </a:cubicBezTo>
                    <a:cubicBezTo>
                      <a:pt x="15" y="38"/>
                      <a:pt x="15" y="38"/>
                      <a:pt x="15" y="38"/>
                    </a:cubicBezTo>
                    <a:cubicBezTo>
                      <a:pt x="10" y="41"/>
                      <a:pt x="5" y="38"/>
                      <a:pt x="2" y="34"/>
                    </a:cubicBezTo>
                    <a:cubicBezTo>
                      <a:pt x="0" y="29"/>
                      <a:pt x="2" y="23"/>
                      <a:pt x="7" y="21"/>
                    </a:cubicBezTo>
                    <a:cubicBezTo>
                      <a:pt x="49" y="2"/>
                      <a:pt x="49" y="2"/>
                      <a:pt x="49" y="2"/>
                    </a:cubicBezTo>
                    <a:cubicBezTo>
                      <a:pt x="54"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1"/>
              <p:cNvSpPr/>
              <p:nvPr/>
            </p:nvSpPr>
            <p:spPr>
              <a:xfrm>
                <a:off x="5813988" y="2749163"/>
                <a:ext cx="193675" cy="120650"/>
              </a:xfrm>
              <a:custGeom>
                <a:avLst/>
                <a:gdLst/>
                <a:ahLst/>
                <a:cxnLst/>
                <a:rect l="l" t="t" r="r" b="b"/>
                <a:pathLst>
                  <a:path w="64" h="40" extrusionOk="0">
                    <a:moveTo>
                      <a:pt x="62" y="7"/>
                    </a:moveTo>
                    <a:cubicBezTo>
                      <a:pt x="64" y="11"/>
                      <a:pt x="62" y="17"/>
                      <a:pt x="57" y="19"/>
                    </a:cubicBezTo>
                    <a:cubicBezTo>
                      <a:pt x="15" y="38"/>
                      <a:pt x="15" y="38"/>
                      <a:pt x="15" y="38"/>
                    </a:cubicBezTo>
                    <a:cubicBezTo>
                      <a:pt x="10" y="40"/>
                      <a:pt x="5" y="38"/>
                      <a:pt x="2" y="33"/>
                    </a:cubicBezTo>
                    <a:cubicBezTo>
                      <a:pt x="0" y="29"/>
                      <a:pt x="2" y="23"/>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1"/>
              <p:cNvSpPr/>
              <p:nvPr/>
            </p:nvSpPr>
            <p:spPr>
              <a:xfrm>
                <a:off x="5855263" y="2839650"/>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2" y="34"/>
                    </a:cubicBezTo>
                    <a:cubicBezTo>
                      <a:pt x="0" y="29"/>
                      <a:pt x="2" y="24"/>
                      <a:pt x="7" y="22"/>
                    </a:cubicBezTo>
                    <a:cubicBezTo>
                      <a:pt x="49" y="3"/>
                      <a:pt x="49" y="3"/>
                      <a:pt x="49" y="3"/>
                    </a:cubicBezTo>
                    <a:cubicBezTo>
                      <a:pt x="54" y="0"/>
                      <a:pt x="59" y="3"/>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1"/>
              <p:cNvSpPr/>
              <p:nvPr/>
            </p:nvSpPr>
            <p:spPr>
              <a:xfrm>
                <a:off x="5898125" y="2934900"/>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2" y="24"/>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31"/>
              <p:cNvSpPr/>
              <p:nvPr/>
            </p:nvSpPr>
            <p:spPr>
              <a:xfrm>
                <a:off x="5940988" y="3028563"/>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3" y="24"/>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31"/>
              <p:cNvSpPr/>
              <p:nvPr/>
            </p:nvSpPr>
            <p:spPr>
              <a:xfrm>
                <a:off x="5983850" y="3123813"/>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31"/>
              <p:cNvSpPr/>
              <p:nvPr/>
            </p:nvSpPr>
            <p:spPr>
              <a:xfrm>
                <a:off x="6026713" y="3217475"/>
                <a:ext cx="195263" cy="125413"/>
              </a:xfrm>
              <a:custGeom>
                <a:avLst/>
                <a:gdLst/>
                <a:ahLst/>
                <a:cxnLst/>
                <a:rect l="l" t="t" r="r" b="b"/>
                <a:pathLst>
                  <a:path w="64" h="41" extrusionOk="0">
                    <a:moveTo>
                      <a:pt x="62" y="7"/>
                    </a:moveTo>
                    <a:cubicBezTo>
                      <a:pt x="64" y="12"/>
                      <a:pt x="62" y="17"/>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1"/>
              <p:cNvSpPr/>
              <p:nvPr/>
            </p:nvSpPr>
            <p:spPr>
              <a:xfrm>
                <a:off x="6072750" y="3312725"/>
                <a:ext cx="190500" cy="123825"/>
              </a:xfrm>
              <a:custGeom>
                <a:avLst/>
                <a:gdLst/>
                <a:ahLst/>
                <a:cxnLst/>
                <a:rect l="l" t="t" r="r" b="b"/>
                <a:pathLst>
                  <a:path w="63" h="41" extrusionOk="0">
                    <a:moveTo>
                      <a:pt x="61" y="7"/>
                    </a:moveTo>
                    <a:cubicBezTo>
                      <a:pt x="63" y="12"/>
                      <a:pt x="61" y="17"/>
                      <a:pt x="56" y="19"/>
                    </a:cubicBezTo>
                    <a:cubicBezTo>
                      <a:pt x="15" y="38"/>
                      <a:pt x="15" y="38"/>
                      <a:pt x="15" y="38"/>
                    </a:cubicBezTo>
                    <a:cubicBezTo>
                      <a:pt x="10" y="41"/>
                      <a:pt x="4" y="39"/>
                      <a:pt x="2" y="34"/>
                    </a:cubicBezTo>
                    <a:cubicBezTo>
                      <a:pt x="0" y="29"/>
                      <a:pt x="2" y="23"/>
                      <a:pt x="7" y="21"/>
                    </a:cubicBezTo>
                    <a:cubicBezTo>
                      <a:pt x="48" y="2"/>
                      <a:pt x="48" y="2"/>
                      <a:pt x="48"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6" name="Google Shape;946;p31"/>
            <p:cNvGrpSpPr/>
            <p:nvPr/>
          </p:nvGrpSpPr>
          <p:grpSpPr>
            <a:xfrm rot="3741702">
              <a:off x="5840531" y="650213"/>
              <a:ext cx="724463" cy="513328"/>
              <a:chOff x="6180688" y="2320538"/>
              <a:chExt cx="1149350" cy="814387"/>
            </a:xfrm>
          </p:grpSpPr>
          <p:sp>
            <p:nvSpPr>
              <p:cNvPr id="947" name="Google Shape;947;p31"/>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31"/>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1"/>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31"/>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1"/>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1"/>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1"/>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54" name="Google Shape;954;p31"/>
          <p:cNvGrpSpPr/>
          <p:nvPr/>
        </p:nvGrpSpPr>
        <p:grpSpPr>
          <a:xfrm>
            <a:off x="4" y="1923562"/>
            <a:ext cx="2795180" cy="3730422"/>
            <a:chOff x="200204" y="1923562"/>
            <a:chExt cx="2795180" cy="3730422"/>
          </a:xfrm>
        </p:grpSpPr>
        <p:grpSp>
          <p:nvGrpSpPr>
            <p:cNvPr id="955" name="Google Shape;955;p31"/>
            <p:cNvGrpSpPr/>
            <p:nvPr/>
          </p:nvGrpSpPr>
          <p:grpSpPr>
            <a:xfrm rot="-1428406">
              <a:off x="1340771" y="4405281"/>
              <a:ext cx="1520814" cy="983601"/>
              <a:chOff x="1689312" y="3648108"/>
              <a:chExt cx="1361459" cy="880464"/>
            </a:xfrm>
          </p:grpSpPr>
          <p:sp>
            <p:nvSpPr>
              <p:cNvPr id="956" name="Google Shape;956;p31"/>
              <p:cNvSpPr/>
              <p:nvPr/>
            </p:nvSpPr>
            <p:spPr>
              <a:xfrm>
                <a:off x="1928450" y="4324760"/>
                <a:ext cx="1038078" cy="203812"/>
              </a:xfrm>
              <a:custGeom>
                <a:avLst/>
                <a:gdLst/>
                <a:ahLst/>
                <a:cxnLst/>
                <a:rect l="l" t="t" r="r" b="b"/>
                <a:pathLst>
                  <a:path w="233" h="46" extrusionOk="0">
                    <a:moveTo>
                      <a:pt x="232" y="0"/>
                    </a:moveTo>
                    <a:cubicBezTo>
                      <a:pt x="233" y="11"/>
                      <a:pt x="183" y="27"/>
                      <a:pt x="119" y="37"/>
                    </a:cubicBezTo>
                    <a:cubicBezTo>
                      <a:pt x="54" y="46"/>
                      <a:pt x="1" y="45"/>
                      <a:pt x="0" y="34"/>
                    </a:cubicBezTo>
                    <a:cubicBezTo>
                      <a:pt x="232" y="0"/>
                      <a:pt x="232" y="0"/>
                      <a:pt x="232" y="0"/>
                    </a:cubicBezTo>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31"/>
              <p:cNvSpPr/>
              <p:nvPr/>
            </p:nvSpPr>
            <p:spPr>
              <a:xfrm>
                <a:off x="1933885" y="4338348"/>
                <a:ext cx="1024492" cy="179354"/>
              </a:xfrm>
              <a:custGeom>
                <a:avLst/>
                <a:gdLst/>
                <a:ahLst/>
                <a:cxnLst/>
                <a:rect l="l" t="t" r="r" b="b"/>
                <a:pathLst>
                  <a:path w="230" h="40" extrusionOk="0">
                    <a:moveTo>
                      <a:pt x="230" y="0"/>
                    </a:moveTo>
                    <a:cubicBezTo>
                      <a:pt x="206" y="7"/>
                      <a:pt x="164" y="15"/>
                      <a:pt x="116" y="22"/>
                    </a:cubicBezTo>
                    <a:cubicBezTo>
                      <a:pt x="68" y="29"/>
                      <a:pt x="25" y="33"/>
                      <a:pt x="0" y="33"/>
                    </a:cubicBezTo>
                    <a:cubicBezTo>
                      <a:pt x="5" y="38"/>
                      <a:pt x="20" y="40"/>
                      <a:pt x="42" y="40"/>
                    </a:cubicBezTo>
                    <a:cubicBezTo>
                      <a:pt x="62" y="40"/>
                      <a:pt x="89" y="38"/>
                      <a:pt x="118" y="34"/>
                    </a:cubicBezTo>
                    <a:cubicBezTo>
                      <a:pt x="176" y="25"/>
                      <a:pt x="223" y="11"/>
                      <a:pt x="230"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1"/>
              <p:cNvSpPr/>
              <p:nvPr/>
            </p:nvSpPr>
            <p:spPr>
              <a:xfrm>
                <a:off x="1830621" y="4267694"/>
                <a:ext cx="1220150" cy="236422"/>
              </a:xfrm>
              <a:custGeom>
                <a:avLst/>
                <a:gdLst/>
                <a:ahLst/>
                <a:cxnLst/>
                <a:rect l="l" t="t" r="r" b="b"/>
                <a:pathLst>
                  <a:path w="274" h="53" extrusionOk="0">
                    <a:moveTo>
                      <a:pt x="273" y="7"/>
                    </a:moveTo>
                    <a:cubicBezTo>
                      <a:pt x="274" y="13"/>
                      <a:pt x="214" y="27"/>
                      <a:pt x="139" y="38"/>
                    </a:cubicBezTo>
                    <a:cubicBezTo>
                      <a:pt x="64" y="49"/>
                      <a:pt x="2" y="53"/>
                      <a:pt x="1" y="46"/>
                    </a:cubicBezTo>
                    <a:cubicBezTo>
                      <a:pt x="0" y="40"/>
                      <a:pt x="60" y="25"/>
                      <a:pt x="135" y="14"/>
                    </a:cubicBezTo>
                    <a:cubicBezTo>
                      <a:pt x="211" y="4"/>
                      <a:pt x="272" y="0"/>
                      <a:pt x="273" y="7"/>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1"/>
              <p:cNvSpPr/>
              <p:nvPr/>
            </p:nvSpPr>
            <p:spPr>
              <a:xfrm>
                <a:off x="1689312" y="3648108"/>
                <a:ext cx="1111451" cy="788070"/>
              </a:xfrm>
              <a:custGeom>
                <a:avLst/>
                <a:gdLst/>
                <a:ahLst/>
                <a:cxnLst/>
                <a:rect l="l" t="t" r="r" b="b"/>
                <a:pathLst>
                  <a:path w="250" h="177" extrusionOk="0">
                    <a:moveTo>
                      <a:pt x="231" y="1"/>
                    </a:moveTo>
                    <a:cubicBezTo>
                      <a:pt x="143" y="14"/>
                      <a:pt x="143" y="14"/>
                      <a:pt x="143" y="14"/>
                    </a:cubicBezTo>
                    <a:cubicBezTo>
                      <a:pt x="54" y="27"/>
                      <a:pt x="54" y="27"/>
                      <a:pt x="54" y="27"/>
                    </a:cubicBezTo>
                    <a:cubicBezTo>
                      <a:pt x="44" y="29"/>
                      <a:pt x="38" y="40"/>
                      <a:pt x="42" y="50"/>
                    </a:cubicBezTo>
                    <a:cubicBezTo>
                      <a:pt x="45" y="56"/>
                      <a:pt x="45" y="56"/>
                      <a:pt x="45" y="56"/>
                    </a:cubicBezTo>
                    <a:cubicBezTo>
                      <a:pt x="29" y="58"/>
                      <a:pt x="29" y="58"/>
                      <a:pt x="29" y="58"/>
                    </a:cubicBezTo>
                    <a:cubicBezTo>
                      <a:pt x="12" y="60"/>
                      <a:pt x="0" y="76"/>
                      <a:pt x="3" y="92"/>
                    </a:cubicBezTo>
                    <a:cubicBezTo>
                      <a:pt x="8" y="125"/>
                      <a:pt x="38" y="148"/>
                      <a:pt x="70" y="143"/>
                    </a:cubicBezTo>
                    <a:cubicBezTo>
                      <a:pt x="86" y="141"/>
                      <a:pt x="86" y="141"/>
                      <a:pt x="86" y="141"/>
                    </a:cubicBezTo>
                    <a:cubicBezTo>
                      <a:pt x="92" y="153"/>
                      <a:pt x="92" y="153"/>
                      <a:pt x="92" y="153"/>
                    </a:cubicBezTo>
                    <a:cubicBezTo>
                      <a:pt x="99" y="168"/>
                      <a:pt x="115" y="177"/>
                      <a:pt x="132" y="174"/>
                    </a:cubicBezTo>
                    <a:cubicBezTo>
                      <a:pt x="165" y="169"/>
                      <a:pt x="165" y="169"/>
                      <a:pt x="165" y="169"/>
                    </a:cubicBezTo>
                    <a:cubicBezTo>
                      <a:pt x="198" y="165"/>
                      <a:pt x="198" y="165"/>
                      <a:pt x="198" y="165"/>
                    </a:cubicBezTo>
                    <a:cubicBezTo>
                      <a:pt x="215" y="162"/>
                      <a:pt x="228" y="149"/>
                      <a:pt x="231" y="133"/>
                    </a:cubicBezTo>
                    <a:cubicBezTo>
                      <a:pt x="249" y="20"/>
                      <a:pt x="249" y="20"/>
                      <a:pt x="249" y="20"/>
                    </a:cubicBezTo>
                    <a:cubicBezTo>
                      <a:pt x="250" y="9"/>
                      <a:pt x="241" y="0"/>
                      <a:pt x="231" y="1"/>
                    </a:cubicBezTo>
                    <a:moveTo>
                      <a:pt x="67" y="123"/>
                    </a:moveTo>
                    <a:cubicBezTo>
                      <a:pt x="46" y="126"/>
                      <a:pt x="26" y="111"/>
                      <a:pt x="23" y="90"/>
                    </a:cubicBezTo>
                    <a:cubicBezTo>
                      <a:pt x="22" y="84"/>
                      <a:pt x="26" y="79"/>
                      <a:pt x="31" y="78"/>
                    </a:cubicBezTo>
                    <a:cubicBezTo>
                      <a:pt x="54" y="74"/>
                      <a:pt x="54" y="74"/>
                      <a:pt x="54" y="74"/>
                    </a:cubicBezTo>
                    <a:cubicBezTo>
                      <a:pt x="77" y="122"/>
                      <a:pt x="77" y="122"/>
                      <a:pt x="77" y="122"/>
                    </a:cubicBezTo>
                    <a:cubicBezTo>
                      <a:pt x="67" y="123"/>
                      <a:pt x="67" y="123"/>
                      <a:pt x="67" y="123"/>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31"/>
              <p:cNvSpPr/>
              <p:nvPr/>
            </p:nvSpPr>
            <p:spPr>
              <a:xfrm>
                <a:off x="2129544" y="3653543"/>
                <a:ext cx="668501" cy="774483"/>
              </a:xfrm>
              <a:custGeom>
                <a:avLst/>
                <a:gdLst/>
                <a:ahLst/>
                <a:cxnLst/>
                <a:rect l="l" t="t" r="r" b="b"/>
                <a:pathLst>
                  <a:path w="150" h="174" extrusionOk="0">
                    <a:moveTo>
                      <a:pt x="134" y="0"/>
                    </a:moveTo>
                    <a:cubicBezTo>
                      <a:pt x="133" y="0"/>
                      <a:pt x="133" y="0"/>
                      <a:pt x="132" y="0"/>
                    </a:cubicBezTo>
                    <a:cubicBezTo>
                      <a:pt x="132" y="0"/>
                      <a:pt x="132" y="0"/>
                      <a:pt x="132" y="0"/>
                    </a:cubicBezTo>
                    <a:cubicBezTo>
                      <a:pt x="102" y="5"/>
                      <a:pt x="102" y="5"/>
                      <a:pt x="102" y="5"/>
                    </a:cubicBezTo>
                    <a:cubicBezTo>
                      <a:pt x="104" y="23"/>
                      <a:pt x="102" y="42"/>
                      <a:pt x="96" y="60"/>
                    </a:cubicBezTo>
                    <a:cubicBezTo>
                      <a:pt x="86" y="88"/>
                      <a:pt x="67" y="112"/>
                      <a:pt x="45" y="131"/>
                    </a:cubicBezTo>
                    <a:cubicBezTo>
                      <a:pt x="31" y="143"/>
                      <a:pt x="16" y="153"/>
                      <a:pt x="0" y="163"/>
                    </a:cubicBezTo>
                    <a:cubicBezTo>
                      <a:pt x="8" y="170"/>
                      <a:pt x="17" y="174"/>
                      <a:pt x="27" y="174"/>
                    </a:cubicBezTo>
                    <a:cubicBezTo>
                      <a:pt x="29" y="174"/>
                      <a:pt x="31" y="174"/>
                      <a:pt x="33" y="173"/>
                    </a:cubicBezTo>
                    <a:cubicBezTo>
                      <a:pt x="66" y="168"/>
                      <a:pt x="66" y="168"/>
                      <a:pt x="66" y="168"/>
                    </a:cubicBezTo>
                    <a:cubicBezTo>
                      <a:pt x="99" y="164"/>
                      <a:pt x="99" y="164"/>
                      <a:pt x="99" y="164"/>
                    </a:cubicBezTo>
                    <a:cubicBezTo>
                      <a:pt x="116" y="161"/>
                      <a:pt x="129" y="148"/>
                      <a:pt x="132" y="132"/>
                    </a:cubicBezTo>
                    <a:cubicBezTo>
                      <a:pt x="150" y="19"/>
                      <a:pt x="150" y="19"/>
                      <a:pt x="150" y="19"/>
                    </a:cubicBezTo>
                    <a:cubicBezTo>
                      <a:pt x="150" y="18"/>
                      <a:pt x="150" y="17"/>
                      <a:pt x="150" y="16"/>
                    </a:cubicBezTo>
                    <a:cubicBezTo>
                      <a:pt x="150" y="7"/>
                      <a:pt x="143" y="0"/>
                      <a:pt x="134" y="0"/>
                    </a:cubicBezTo>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31"/>
              <p:cNvSpPr/>
              <p:nvPr/>
            </p:nvSpPr>
            <p:spPr>
              <a:xfrm>
                <a:off x="1928450" y="3835613"/>
                <a:ext cx="111418" cy="279902"/>
              </a:xfrm>
              <a:custGeom>
                <a:avLst/>
                <a:gdLst/>
                <a:ahLst/>
                <a:cxnLst/>
                <a:rect l="l" t="t" r="r" b="b"/>
                <a:pathLst>
                  <a:path w="25" h="63" extrusionOk="0">
                    <a:moveTo>
                      <a:pt x="0" y="0"/>
                    </a:moveTo>
                    <a:cubicBezTo>
                      <a:pt x="5" y="22"/>
                      <a:pt x="13" y="44"/>
                      <a:pt x="25" y="63"/>
                    </a:cubicBezTo>
                    <a:cubicBezTo>
                      <a:pt x="20" y="41"/>
                      <a:pt x="12" y="19"/>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1"/>
              <p:cNvSpPr/>
              <p:nvPr/>
            </p:nvSpPr>
            <p:spPr>
              <a:xfrm>
                <a:off x="2031715" y="3947031"/>
                <a:ext cx="67938" cy="190224"/>
              </a:xfrm>
              <a:custGeom>
                <a:avLst/>
                <a:gdLst/>
                <a:ahLst/>
                <a:cxnLst/>
                <a:rect l="l" t="t" r="r" b="b"/>
                <a:pathLst>
                  <a:path w="15" h="43" extrusionOk="0">
                    <a:moveTo>
                      <a:pt x="0" y="0"/>
                    </a:moveTo>
                    <a:cubicBezTo>
                      <a:pt x="3" y="15"/>
                      <a:pt x="7" y="30"/>
                      <a:pt x="15" y="43"/>
                    </a:cubicBezTo>
                    <a:cubicBezTo>
                      <a:pt x="13" y="28"/>
                      <a:pt x="8" y="13"/>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1"/>
              <p:cNvSpPr/>
              <p:nvPr/>
            </p:nvSpPr>
            <p:spPr>
              <a:xfrm>
                <a:off x="2077913" y="4148125"/>
                <a:ext cx="35328" cy="92394"/>
              </a:xfrm>
              <a:custGeom>
                <a:avLst/>
                <a:gdLst/>
                <a:ahLst/>
                <a:cxnLst/>
                <a:rect l="l" t="t" r="r" b="b"/>
                <a:pathLst>
                  <a:path w="8" h="21" extrusionOk="0">
                    <a:moveTo>
                      <a:pt x="0" y="0"/>
                    </a:moveTo>
                    <a:cubicBezTo>
                      <a:pt x="1" y="7"/>
                      <a:pt x="4" y="15"/>
                      <a:pt x="8" y="21"/>
                    </a:cubicBezTo>
                    <a:cubicBezTo>
                      <a:pt x="7" y="14"/>
                      <a:pt x="4" y="6"/>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31"/>
              <p:cNvSpPr/>
              <p:nvPr/>
            </p:nvSpPr>
            <p:spPr>
              <a:xfrm>
                <a:off x="2471947" y="3716044"/>
                <a:ext cx="89678" cy="288053"/>
              </a:xfrm>
              <a:custGeom>
                <a:avLst/>
                <a:gdLst/>
                <a:ahLst/>
                <a:cxnLst/>
                <a:rect l="l" t="t" r="r" b="b"/>
                <a:pathLst>
                  <a:path w="20" h="65" extrusionOk="0">
                    <a:moveTo>
                      <a:pt x="15" y="0"/>
                    </a:moveTo>
                    <a:cubicBezTo>
                      <a:pt x="12" y="21"/>
                      <a:pt x="9" y="42"/>
                      <a:pt x="1" y="61"/>
                    </a:cubicBezTo>
                    <a:cubicBezTo>
                      <a:pt x="1" y="62"/>
                      <a:pt x="0" y="64"/>
                      <a:pt x="0" y="65"/>
                    </a:cubicBezTo>
                    <a:cubicBezTo>
                      <a:pt x="1" y="64"/>
                      <a:pt x="1" y="63"/>
                      <a:pt x="2" y="62"/>
                    </a:cubicBezTo>
                    <a:cubicBezTo>
                      <a:pt x="16" y="44"/>
                      <a:pt x="20" y="22"/>
                      <a:pt x="15"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1"/>
              <p:cNvSpPr/>
              <p:nvPr/>
            </p:nvSpPr>
            <p:spPr>
              <a:xfrm>
                <a:off x="2379552" y="3974206"/>
                <a:ext cx="54350" cy="100548"/>
              </a:xfrm>
              <a:custGeom>
                <a:avLst/>
                <a:gdLst/>
                <a:ahLst/>
                <a:cxnLst/>
                <a:rect l="l" t="t" r="r" b="b"/>
                <a:pathLst>
                  <a:path w="12" h="23" extrusionOk="0">
                    <a:moveTo>
                      <a:pt x="12" y="0"/>
                    </a:moveTo>
                    <a:cubicBezTo>
                      <a:pt x="9" y="8"/>
                      <a:pt x="5" y="15"/>
                      <a:pt x="0" y="23"/>
                    </a:cubicBezTo>
                    <a:cubicBezTo>
                      <a:pt x="7" y="17"/>
                      <a:pt x="12" y="9"/>
                      <a:pt x="12"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1"/>
              <p:cNvSpPr/>
              <p:nvPr/>
            </p:nvSpPr>
            <p:spPr>
              <a:xfrm>
                <a:off x="2360531" y="4085622"/>
                <a:ext cx="62503" cy="62503"/>
              </a:xfrm>
              <a:custGeom>
                <a:avLst/>
                <a:gdLst/>
                <a:ahLst/>
                <a:cxnLst/>
                <a:rect l="l" t="t" r="r" b="b"/>
                <a:pathLst>
                  <a:path w="14" h="14" extrusionOk="0">
                    <a:moveTo>
                      <a:pt x="14" y="0"/>
                    </a:moveTo>
                    <a:cubicBezTo>
                      <a:pt x="8" y="3"/>
                      <a:pt x="3" y="8"/>
                      <a:pt x="0" y="14"/>
                    </a:cubicBezTo>
                    <a:cubicBezTo>
                      <a:pt x="5" y="10"/>
                      <a:pt x="9" y="5"/>
                      <a:pt x="14"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31"/>
              <p:cNvSpPr/>
              <p:nvPr/>
            </p:nvSpPr>
            <p:spPr>
              <a:xfrm>
                <a:off x="1730075" y="3968771"/>
                <a:ext cx="57068" cy="179354"/>
              </a:xfrm>
              <a:custGeom>
                <a:avLst/>
                <a:gdLst/>
                <a:ahLst/>
                <a:cxnLst/>
                <a:rect l="l" t="t" r="r" b="b"/>
                <a:pathLst>
                  <a:path w="13" h="40" extrusionOk="0">
                    <a:moveTo>
                      <a:pt x="13" y="0"/>
                    </a:moveTo>
                    <a:cubicBezTo>
                      <a:pt x="0" y="9"/>
                      <a:pt x="1" y="26"/>
                      <a:pt x="9" y="38"/>
                    </a:cubicBezTo>
                    <a:cubicBezTo>
                      <a:pt x="9" y="39"/>
                      <a:pt x="10" y="40"/>
                      <a:pt x="10" y="40"/>
                    </a:cubicBezTo>
                    <a:cubicBezTo>
                      <a:pt x="10" y="40"/>
                      <a:pt x="9" y="36"/>
                      <a:pt x="9" y="34"/>
                    </a:cubicBezTo>
                    <a:cubicBezTo>
                      <a:pt x="6" y="23"/>
                      <a:pt x="6" y="10"/>
                      <a:pt x="13"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31"/>
            <p:cNvSpPr/>
            <p:nvPr/>
          </p:nvSpPr>
          <p:spPr>
            <a:xfrm>
              <a:off x="1397800" y="2876988"/>
              <a:ext cx="215975" cy="21695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1"/>
            <p:cNvSpPr/>
            <p:nvPr/>
          </p:nvSpPr>
          <p:spPr>
            <a:xfrm>
              <a:off x="704163" y="3602155"/>
              <a:ext cx="502800" cy="505075"/>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0" name="Google Shape;970;p31"/>
            <p:cNvGrpSpPr/>
            <p:nvPr/>
          </p:nvGrpSpPr>
          <p:grpSpPr>
            <a:xfrm rot="1943486">
              <a:off x="488449" y="2340757"/>
              <a:ext cx="698511" cy="778332"/>
              <a:chOff x="5431538" y="3074425"/>
              <a:chExt cx="485775" cy="541338"/>
            </a:xfrm>
          </p:grpSpPr>
          <p:sp>
            <p:nvSpPr>
              <p:cNvPr id="971" name="Google Shape;971;p31"/>
              <p:cNvSpPr/>
              <p:nvPr/>
            </p:nvSpPr>
            <p:spPr>
              <a:xfrm>
                <a:off x="5431538" y="3074425"/>
                <a:ext cx="485775" cy="541338"/>
              </a:xfrm>
              <a:custGeom>
                <a:avLst/>
                <a:gdLst/>
                <a:ahLst/>
                <a:cxnLst/>
                <a:rect l="l" t="t" r="r" b="b"/>
                <a:pathLst>
                  <a:path w="187" h="208" extrusionOk="0">
                    <a:moveTo>
                      <a:pt x="187" y="99"/>
                    </a:moveTo>
                    <a:cubicBezTo>
                      <a:pt x="147" y="0"/>
                      <a:pt x="147" y="0"/>
                      <a:pt x="147" y="0"/>
                    </a:cubicBezTo>
                    <a:cubicBezTo>
                      <a:pt x="0" y="61"/>
                      <a:pt x="0" y="61"/>
                      <a:pt x="0" y="61"/>
                    </a:cubicBezTo>
                    <a:cubicBezTo>
                      <a:pt x="60" y="208"/>
                      <a:pt x="60" y="208"/>
                      <a:pt x="60" y="208"/>
                    </a:cubicBezTo>
                    <a:cubicBezTo>
                      <a:pt x="158" y="168"/>
                      <a:pt x="158" y="168"/>
                      <a:pt x="158" y="168"/>
                    </a:cubicBezTo>
                    <a:cubicBezTo>
                      <a:pt x="158" y="168"/>
                      <a:pt x="186" y="103"/>
                      <a:pt x="187" y="9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1"/>
              <p:cNvSpPr/>
              <p:nvPr/>
            </p:nvSpPr>
            <p:spPr>
              <a:xfrm>
                <a:off x="5480750" y="3134750"/>
                <a:ext cx="319088" cy="141288"/>
              </a:xfrm>
              <a:custGeom>
                <a:avLst/>
                <a:gdLst/>
                <a:ahLst/>
                <a:cxnLst/>
                <a:rect l="l" t="t" r="r" b="b"/>
                <a:pathLst>
                  <a:path w="123" h="54" extrusionOk="0">
                    <a:moveTo>
                      <a:pt x="3" y="54"/>
                    </a:moveTo>
                    <a:cubicBezTo>
                      <a:pt x="2" y="54"/>
                      <a:pt x="1" y="53"/>
                      <a:pt x="1" y="52"/>
                    </a:cubicBezTo>
                    <a:cubicBezTo>
                      <a:pt x="0" y="51"/>
                      <a:pt x="1" y="49"/>
                      <a:pt x="2" y="49"/>
                    </a:cubicBezTo>
                    <a:cubicBezTo>
                      <a:pt x="119" y="1"/>
                      <a:pt x="119" y="1"/>
                      <a:pt x="119" y="1"/>
                    </a:cubicBezTo>
                    <a:cubicBezTo>
                      <a:pt x="121" y="0"/>
                      <a:pt x="122" y="1"/>
                      <a:pt x="123" y="3"/>
                    </a:cubicBezTo>
                    <a:cubicBezTo>
                      <a:pt x="123" y="4"/>
                      <a:pt x="123" y="6"/>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1"/>
              <p:cNvSpPr/>
              <p:nvPr/>
            </p:nvSpPr>
            <p:spPr>
              <a:xfrm>
                <a:off x="5501388" y="3195075"/>
                <a:ext cx="322263" cy="139700"/>
              </a:xfrm>
              <a:custGeom>
                <a:avLst/>
                <a:gdLst/>
                <a:ahLst/>
                <a:cxnLst/>
                <a:rect l="l" t="t" r="r" b="b"/>
                <a:pathLst>
                  <a:path w="124" h="54" extrusionOk="0">
                    <a:moveTo>
                      <a:pt x="3" y="54"/>
                    </a:moveTo>
                    <a:cubicBezTo>
                      <a:pt x="2" y="54"/>
                      <a:pt x="1" y="53"/>
                      <a:pt x="1" y="52"/>
                    </a:cubicBezTo>
                    <a:cubicBezTo>
                      <a:pt x="0" y="51"/>
                      <a:pt x="1" y="49"/>
                      <a:pt x="2" y="48"/>
                    </a:cubicBezTo>
                    <a:cubicBezTo>
                      <a:pt x="120" y="1"/>
                      <a:pt x="120" y="1"/>
                      <a:pt x="120" y="1"/>
                    </a:cubicBezTo>
                    <a:cubicBezTo>
                      <a:pt x="121" y="0"/>
                      <a:pt x="123" y="1"/>
                      <a:pt x="123" y="2"/>
                    </a:cubicBezTo>
                    <a:cubicBezTo>
                      <a:pt x="124" y="4"/>
                      <a:pt x="123" y="5"/>
                      <a:pt x="122" y="6"/>
                    </a:cubicBezTo>
                    <a:cubicBezTo>
                      <a:pt x="4" y="53"/>
                      <a:pt x="4" y="53"/>
                      <a:pt x="4" y="53"/>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1"/>
              <p:cNvSpPr/>
              <p:nvPr/>
            </p:nvSpPr>
            <p:spPr>
              <a:xfrm>
                <a:off x="5526788" y="3253813"/>
                <a:ext cx="322263" cy="138113"/>
              </a:xfrm>
              <a:custGeom>
                <a:avLst/>
                <a:gdLst/>
                <a:ahLst/>
                <a:cxnLst/>
                <a:rect l="l" t="t" r="r" b="b"/>
                <a:pathLst>
                  <a:path w="124" h="53" extrusionOk="0">
                    <a:moveTo>
                      <a:pt x="3" y="53"/>
                    </a:moveTo>
                    <a:cubicBezTo>
                      <a:pt x="2" y="53"/>
                      <a:pt x="1" y="53"/>
                      <a:pt x="1" y="52"/>
                    </a:cubicBezTo>
                    <a:cubicBezTo>
                      <a:pt x="0" y="50"/>
                      <a:pt x="1" y="49"/>
                      <a:pt x="2" y="48"/>
                    </a:cubicBezTo>
                    <a:cubicBezTo>
                      <a:pt x="120" y="0"/>
                      <a:pt x="120" y="0"/>
                      <a:pt x="120" y="0"/>
                    </a:cubicBezTo>
                    <a:cubicBezTo>
                      <a:pt x="121" y="0"/>
                      <a:pt x="122" y="0"/>
                      <a:pt x="123" y="2"/>
                    </a:cubicBezTo>
                    <a:cubicBezTo>
                      <a:pt x="124" y="3"/>
                      <a:pt x="123" y="5"/>
                      <a:pt x="122" y="5"/>
                    </a:cubicBezTo>
                    <a:cubicBezTo>
                      <a:pt x="4" y="53"/>
                      <a:pt x="4" y="53"/>
                      <a:pt x="4" y="53"/>
                    </a:cubicBezTo>
                    <a:lnTo>
                      <a:pt x="3" y="5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1"/>
              <p:cNvSpPr/>
              <p:nvPr/>
            </p:nvSpPr>
            <p:spPr>
              <a:xfrm>
                <a:off x="5553775" y="3314138"/>
                <a:ext cx="319088" cy="141288"/>
              </a:xfrm>
              <a:custGeom>
                <a:avLst/>
                <a:gdLst/>
                <a:ahLst/>
                <a:cxnLst/>
                <a:rect l="l" t="t" r="r" b="b"/>
                <a:pathLst>
                  <a:path w="123" h="54" extrusionOk="0">
                    <a:moveTo>
                      <a:pt x="3" y="54"/>
                    </a:moveTo>
                    <a:cubicBezTo>
                      <a:pt x="2" y="54"/>
                      <a:pt x="1" y="53"/>
                      <a:pt x="0" y="52"/>
                    </a:cubicBezTo>
                    <a:cubicBezTo>
                      <a:pt x="0" y="51"/>
                      <a:pt x="0" y="49"/>
                      <a:pt x="2" y="49"/>
                    </a:cubicBezTo>
                    <a:cubicBezTo>
                      <a:pt x="119" y="1"/>
                      <a:pt x="119" y="1"/>
                      <a:pt x="119" y="1"/>
                    </a:cubicBezTo>
                    <a:cubicBezTo>
                      <a:pt x="120" y="0"/>
                      <a:pt x="122" y="1"/>
                      <a:pt x="123" y="2"/>
                    </a:cubicBezTo>
                    <a:cubicBezTo>
                      <a:pt x="123" y="4"/>
                      <a:pt x="122" y="5"/>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1"/>
              <p:cNvSpPr/>
              <p:nvPr/>
            </p:nvSpPr>
            <p:spPr>
              <a:xfrm>
                <a:off x="5579175" y="3420500"/>
                <a:ext cx="217488" cy="100013"/>
              </a:xfrm>
              <a:custGeom>
                <a:avLst/>
                <a:gdLst/>
                <a:ahLst/>
                <a:cxnLst/>
                <a:rect l="l" t="t" r="r" b="b"/>
                <a:pathLst>
                  <a:path w="84" h="38" extrusionOk="0">
                    <a:moveTo>
                      <a:pt x="3" y="38"/>
                    </a:moveTo>
                    <a:cubicBezTo>
                      <a:pt x="2" y="38"/>
                      <a:pt x="1" y="37"/>
                      <a:pt x="1" y="36"/>
                    </a:cubicBezTo>
                    <a:cubicBezTo>
                      <a:pt x="0" y="34"/>
                      <a:pt x="1" y="33"/>
                      <a:pt x="2" y="32"/>
                    </a:cubicBezTo>
                    <a:cubicBezTo>
                      <a:pt x="80" y="1"/>
                      <a:pt x="80" y="1"/>
                      <a:pt x="80" y="1"/>
                    </a:cubicBezTo>
                    <a:cubicBezTo>
                      <a:pt x="81" y="0"/>
                      <a:pt x="83" y="1"/>
                      <a:pt x="83" y="2"/>
                    </a:cubicBezTo>
                    <a:cubicBezTo>
                      <a:pt x="84" y="4"/>
                      <a:pt x="83" y="5"/>
                      <a:pt x="82" y="6"/>
                    </a:cubicBezTo>
                    <a:cubicBezTo>
                      <a:pt x="4" y="37"/>
                      <a:pt x="4" y="37"/>
                      <a:pt x="4" y="37"/>
                    </a:cubicBezTo>
                    <a:cubicBezTo>
                      <a:pt x="3" y="38"/>
                      <a:pt x="3" y="38"/>
                      <a:pt x="3" y="38"/>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1"/>
              <p:cNvSpPr/>
              <p:nvPr/>
            </p:nvSpPr>
            <p:spPr>
              <a:xfrm>
                <a:off x="5790313" y="3333188"/>
                <a:ext cx="127000" cy="179388"/>
              </a:xfrm>
              <a:custGeom>
                <a:avLst/>
                <a:gdLst/>
                <a:ahLst/>
                <a:cxnLst/>
                <a:rect l="l" t="t" r="r" b="b"/>
                <a:pathLst>
                  <a:path w="49" h="69" extrusionOk="0">
                    <a:moveTo>
                      <a:pt x="49" y="0"/>
                    </a:moveTo>
                    <a:cubicBezTo>
                      <a:pt x="0" y="20"/>
                      <a:pt x="0" y="20"/>
                      <a:pt x="0" y="20"/>
                    </a:cubicBezTo>
                    <a:cubicBezTo>
                      <a:pt x="20" y="69"/>
                      <a:pt x="20" y="69"/>
                      <a:pt x="20" y="69"/>
                    </a:cubicBezTo>
                    <a:cubicBezTo>
                      <a:pt x="20" y="69"/>
                      <a:pt x="20" y="69"/>
                      <a:pt x="20" y="69"/>
                    </a:cubicBezTo>
                    <a:cubicBezTo>
                      <a:pt x="49" y="0"/>
                      <a:pt x="49" y="0"/>
                      <a:pt x="4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8" name="Google Shape;978;p31"/>
            <p:cNvGrpSpPr/>
            <p:nvPr/>
          </p:nvGrpSpPr>
          <p:grpSpPr>
            <a:xfrm rot="-7505821">
              <a:off x="1698253" y="3477754"/>
              <a:ext cx="724437" cy="513309"/>
              <a:chOff x="6180688" y="2320538"/>
              <a:chExt cx="1149350" cy="814387"/>
            </a:xfrm>
          </p:grpSpPr>
          <p:sp>
            <p:nvSpPr>
              <p:cNvPr id="979" name="Google Shape;979;p31"/>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1"/>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31"/>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1"/>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1"/>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1"/>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1"/>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31"/>
            <p:cNvSpPr/>
            <p:nvPr/>
          </p:nvSpPr>
          <p:spPr>
            <a:xfrm rot="-1768020">
              <a:off x="1442581" y="1943897"/>
              <a:ext cx="205393" cy="466652"/>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7" name="Google Shape;987;p31"/>
            <p:cNvGrpSpPr/>
            <p:nvPr/>
          </p:nvGrpSpPr>
          <p:grpSpPr>
            <a:xfrm rot="865592">
              <a:off x="373638" y="3924120"/>
              <a:ext cx="1023245" cy="1521776"/>
              <a:chOff x="10437913" y="1585525"/>
              <a:chExt cx="1489075" cy="2214563"/>
            </a:xfrm>
          </p:grpSpPr>
          <p:sp>
            <p:nvSpPr>
              <p:cNvPr id="988" name="Google Shape;988;p31"/>
              <p:cNvSpPr/>
              <p:nvPr/>
            </p:nvSpPr>
            <p:spPr>
              <a:xfrm>
                <a:off x="10437913" y="2311013"/>
                <a:ext cx="1074738" cy="1489075"/>
              </a:xfrm>
              <a:custGeom>
                <a:avLst/>
                <a:gdLst/>
                <a:ahLst/>
                <a:cxnLst/>
                <a:rect l="l" t="t" r="r" b="b"/>
                <a:pathLst>
                  <a:path w="353" h="489" extrusionOk="0">
                    <a:moveTo>
                      <a:pt x="35" y="475"/>
                    </a:moveTo>
                    <a:cubicBezTo>
                      <a:pt x="28" y="485"/>
                      <a:pt x="21" y="489"/>
                      <a:pt x="12" y="483"/>
                    </a:cubicBezTo>
                    <a:cubicBezTo>
                      <a:pt x="10" y="481"/>
                      <a:pt x="10" y="481"/>
                      <a:pt x="10" y="481"/>
                    </a:cubicBezTo>
                    <a:cubicBezTo>
                      <a:pt x="0" y="475"/>
                      <a:pt x="2" y="467"/>
                      <a:pt x="8" y="457"/>
                    </a:cubicBezTo>
                    <a:cubicBezTo>
                      <a:pt x="298" y="10"/>
                      <a:pt x="298" y="10"/>
                      <a:pt x="298" y="10"/>
                    </a:cubicBezTo>
                    <a:cubicBezTo>
                      <a:pt x="304" y="0"/>
                      <a:pt x="316" y="4"/>
                      <a:pt x="326" y="11"/>
                    </a:cubicBezTo>
                    <a:cubicBezTo>
                      <a:pt x="335" y="17"/>
                      <a:pt x="335" y="17"/>
                      <a:pt x="335" y="17"/>
                    </a:cubicBezTo>
                    <a:cubicBezTo>
                      <a:pt x="345" y="24"/>
                      <a:pt x="353" y="33"/>
                      <a:pt x="346" y="43"/>
                    </a:cubicBezTo>
                    <a:lnTo>
                      <a:pt x="35" y="4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1"/>
              <p:cNvSpPr/>
              <p:nvPr/>
            </p:nvSpPr>
            <p:spPr>
              <a:xfrm>
                <a:off x="11293575" y="1976050"/>
                <a:ext cx="436563" cy="530225"/>
              </a:xfrm>
              <a:custGeom>
                <a:avLst/>
                <a:gdLst/>
                <a:ahLst/>
                <a:cxnLst/>
                <a:rect l="l" t="t" r="r" b="b"/>
                <a:pathLst>
                  <a:path w="143" h="174" extrusionOk="0">
                    <a:moveTo>
                      <a:pt x="62" y="164"/>
                    </a:moveTo>
                    <a:cubicBezTo>
                      <a:pt x="55" y="174"/>
                      <a:pt x="48" y="167"/>
                      <a:pt x="38" y="160"/>
                    </a:cubicBezTo>
                    <a:cubicBezTo>
                      <a:pt x="19" y="148"/>
                      <a:pt x="19" y="148"/>
                      <a:pt x="19" y="148"/>
                    </a:cubicBezTo>
                    <a:cubicBezTo>
                      <a:pt x="9" y="141"/>
                      <a:pt x="0" y="136"/>
                      <a:pt x="7" y="126"/>
                    </a:cubicBezTo>
                    <a:cubicBezTo>
                      <a:pt x="100" y="10"/>
                      <a:pt x="100" y="10"/>
                      <a:pt x="100" y="10"/>
                    </a:cubicBezTo>
                    <a:cubicBezTo>
                      <a:pt x="107" y="0"/>
                      <a:pt x="112" y="5"/>
                      <a:pt x="122" y="12"/>
                    </a:cubicBezTo>
                    <a:cubicBezTo>
                      <a:pt x="127" y="15"/>
                      <a:pt x="127" y="15"/>
                      <a:pt x="127" y="15"/>
                    </a:cubicBezTo>
                    <a:cubicBezTo>
                      <a:pt x="137" y="22"/>
                      <a:pt x="143" y="25"/>
                      <a:pt x="137" y="35"/>
                    </a:cubicBezTo>
                    <a:lnTo>
                      <a:pt x="62" y="16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1"/>
              <p:cNvSpPr/>
              <p:nvPr/>
            </p:nvSpPr>
            <p:spPr>
              <a:xfrm>
                <a:off x="11519000" y="1585525"/>
                <a:ext cx="407988" cy="630238"/>
              </a:xfrm>
              <a:custGeom>
                <a:avLst/>
                <a:gdLst/>
                <a:ahLst/>
                <a:cxnLst/>
                <a:rect l="l" t="t" r="r" b="b"/>
                <a:pathLst>
                  <a:path w="134" h="207" extrusionOk="0">
                    <a:moveTo>
                      <a:pt x="42" y="149"/>
                    </a:moveTo>
                    <a:cubicBezTo>
                      <a:pt x="0" y="121"/>
                      <a:pt x="16" y="93"/>
                      <a:pt x="44" y="76"/>
                    </a:cubicBezTo>
                    <a:cubicBezTo>
                      <a:pt x="71" y="58"/>
                      <a:pt x="119" y="34"/>
                      <a:pt x="134" y="0"/>
                    </a:cubicBezTo>
                    <a:cubicBezTo>
                      <a:pt x="121" y="53"/>
                      <a:pt x="128" y="207"/>
                      <a:pt x="42" y="14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31"/>
              <p:cNvSpPr/>
              <p:nvPr/>
            </p:nvSpPr>
            <p:spPr>
              <a:xfrm>
                <a:off x="11641238" y="1720463"/>
                <a:ext cx="222250" cy="225425"/>
              </a:xfrm>
              <a:custGeom>
                <a:avLst/>
                <a:gdLst/>
                <a:ahLst/>
                <a:cxnLst/>
                <a:rect l="l" t="t" r="r" b="b"/>
                <a:pathLst>
                  <a:path w="73" h="74" extrusionOk="0">
                    <a:moveTo>
                      <a:pt x="73" y="0"/>
                    </a:moveTo>
                    <a:cubicBezTo>
                      <a:pt x="71" y="2"/>
                      <a:pt x="69" y="4"/>
                      <a:pt x="68" y="5"/>
                    </a:cubicBezTo>
                    <a:cubicBezTo>
                      <a:pt x="63" y="10"/>
                      <a:pt x="63" y="10"/>
                      <a:pt x="63" y="10"/>
                    </a:cubicBezTo>
                    <a:cubicBezTo>
                      <a:pt x="59" y="12"/>
                      <a:pt x="55" y="15"/>
                      <a:pt x="51" y="17"/>
                    </a:cubicBezTo>
                    <a:cubicBezTo>
                      <a:pt x="44" y="22"/>
                      <a:pt x="36" y="27"/>
                      <a:pt x="29" y="32"/>
                    </a:cubicBezTo>
                    <a:cubicBezTo>
                      <a:pt x="21" y="37"/>
                      <a:pt x="14" y="42"/>
                      <a:pt x="9" y="49"/>
                    </a:cubicBezTo>
                    <a:cubicBezTo>
                      <a:pt x="4" y="56"/>
                      <a:pt x="1" y="65"/>
                      <a:pt x="0" y="74"/>
                    </a:cubicBezTo>
                    <a:cubicBezTo>
                      <a:pt x="0" y="72"/>
                      <a:pt x="0" y="69"/>
                      <a:pt x="0" y="67"/>
                    </a:cubicBezTo>
                    <a:cubicBezTo>
                      <a:pt x="0" y="65"/>
                      <a:pt x="1" y="62"/>
                      <a:pt x="1" y="60"/>
                    </a:cubicBezTo>
                    <a:cubicBezTo>
                      <a:pt x="2" y="58"/>
                      <a:pt x="2" y="56"/>
                      <a:pt x="3" y="54"/>
                    </a:cubicBezTo>
                    <a:cubicBezTo>
                      <a:pt x="4" y="52"/>
                      <a:pt x="5" y="50"/>
                      <a:pt x="7" y="47"/>
                    </a:cubicBezTo>
                    <a:cubicBezTo>
                      <a:pt x="12" y="40"/>
                      <a:pt x="19" y="34"/>
                      <a:pt x="26" y="29"/>
                    </a:cubicBezTo>
                    <a:cubicBezTo>
                      <a:pt x="34" y="23"/>
                      <a:pt x="42" y="19"/>
                      <a:pt x="50" y="15"/>
                    </a:cubicBezTo>
                    <a:cubicBezTo>
                      <a:pt x="58" y="10"/>
                      <a:pt x="65" y="6"/>
                      <a:pt x="73"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31"/>
              <p:cNvSpPr/>
              <p:nvPr/>
            </p:nvSpPr>
            <p:spPr>
              <a:xfrm>
                <a:off x="11653938" y="1764913"/>
                <a:ext cx="200025" cy="228600"/>
              </a:xfrm>
              <a:custGeom>
                <a:avLst/>
                <a:gdLst/>
                <a:ahLst/>
                <a:cxnLst/>
                <a:rect l="l" t="t" r="r" b="b"/>
                <a:pathLst>
                  <a:path w="66" h="75" extrusionOk="0">
                    <a:moveTo>
                      <a:pt x="66" y="0"/>
                    </a:moveTo>
                    <a:cubicBezTo>
                      <a:pt x="57" y="15"/>
                      <a:pt x="47" y="28"/>
                      <a:pt x="36" y="40"/>
                    </a:cubicBezTo>
                    <a:cubicBezTo>
                      <a:pt x="25" y="53"/>
                      <a:pt x="13" y="64"/>
                      <a:pt x="0" y="75"/>
                    </a:cubicBezTo>
                    <a:cubicBezTo>
                      <a:pt x="11" y="62"/>
                      <a:pt x="22" y="50"/>
                      <a:pt x="33" y="38"/>
                    </a:cubicBezTo>
                    <a:cubicBezTo>
                      <a:pt x="44" y="25"/>
                      <a:pt x="55" y="13"/>
                      <a:pt x="66"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1"/>
              <p:cNvSpPr/>
              <p:nvPr/>
            </p:nvSpPr>
            <p:spPr>
              <a:xfrm>
                <a:off x="11707913" y="1817300"/>
                <a:ext cx="149225" cy="212725"/>
              </a:xfrm>
              <a:custGeom>
                <a:avLst/>
                <a:gdLst/>
                <a:ahLst/>
                <a:cxnLst/>
                <a:rect l="l" t="t" r="r" b="b"/>
                <a:pathLst>
                  <a:path w="49" h="70" extrusionOk="0">
                    <a:moveTo>
                      <a:pt x="49" y="0"/>
                    </a:moveTo>
                    <a:cubicBezTo>
                      <a:pt x="45" y="15"/>
                      <a:pt x="42" y="30"/>
                      <a:pt x="35" y="43"/>
                    </a:cubicBezTo>
                    <a:cubicBezTo>
                      <a:pt x="32" y="50"/>
                      <a:pt x="27" y="57"/>
                      <a:pt x="21" y="62"/>
                    </a:cubicBezTo>
                    <a:cubicBezTo>
                      <a:pt x="15" y="66"/>
                      <a:pt x="7" y="69"/>
                      <a:pt x="0" y="70"/>
                    </a:cubicBezTo>
                    <a:cubicBezTo>
                      <a:pt x="7" y="68"/>
                      <a:pt x="13" y="64"/>
                      <a:pt x="19" y="59"/>
                    </a:cubicBezTo>
                    <a:cubicBezTo>
                      <a:pt x="24" y="54"/>
                      <a:pt x="28" y="48"/>
                      <a:pt x="32" y="42"/>
                    </a:cubicBezTo>
                    <a:cubicBezTo>
                      <a:pt x="38" y="29"/>
                      <a:pt x="42" y="14"/>
                      <a:pt x="49"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2801481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7"/>
        <p:cNvGrpSpPr/>
        <p:nvPr/>
      </p:nvGrpSpPr>
      <p:grpSpPr>
        <a:xfrm>
          <a:off x="0" y="0"/>
          <a:ext cx="0" cy="0"/>
          <a:chOff x="0" y="0"/>
          <a:chExt cx="0" cy="0"/>
        </a:xfrm>
      </p:grpSpPr>
      <p:sp>
        <p:nvSpPr>
          <p:cNvPr id="999" name="Google Shape;999;p32"/>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p>
            <a:r>
              <a:rPr lang="en"/>
              <a:t>Demo Video:</a:t>
            </a:r>
          </a:p>
        </p:txBody>
      </p:sp>
      <p:pic>
        <p:nvPicPr>
          <p:cNvPr id="4" name="video1326516823">
            <a:hlinkClick r:id="" action="ppaction://media"/>
            <a:extLst>
              <a:ext uri="{FF2B5EF4-FFF2-40B4-BE49-F238E27FC236}">
                <a16:creationId xmlns:a16="http://schemas.microsoft.com/office/drawing/2014/main" id="{299306D5-3848-F8EC-0D93-FCF2A56E553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576319" y="1168676"/>
            <a:ext cx="5998059" cy="338593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extLst>
    <p:ext uri="{6950BFC3-D8DA-4A85-94F7-54DA5524770B}">
      <p188:commentRel xmlns:p188="http://schemas.microsoft.com/office/powerpoint/2018/8/main" r:id="rId5"/>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5" name="Google Shape;915;p31"/>
          <p:cNvSpPr txBox="1">
            <a:spLocks noGrp="1"/>
          </p:cNvSpPr>
          <p:nvPr>
            <p:ph type="title"/>
          </p:nvPr>
        </p:nvSpPr>
        <p:spPr>
          <a:xfrm>
            <a:off x="2334771" y="2320121"/>
            <a:ext cx="4465385" cy="693300"/>
          </a:xfrm>
          <a:prstGeom prst="rect">
            <a:avLst/>
          </a:prstGeom>
        </p:spPr>
        <p:txBody>
          <a:bodyPr spcFirstLastPara="1" wrap="square" lIns="91425" tIns="91425" rIns="91425" bIns="91425" anchor="b" anchorCtr="0">
            <a:noAutofit/>
          </a:bodyPr>
          <a:lstStyle/>
          <a:p>
            <a:r>
              <a:rPr lang="en"/>
              <a:t>Software Used</a:t>
            </a:r>
          </a:p>
        </p:txBody>
      </p:sp>
      <p:sp>
        <p:nvSpPr>
          <p:cNvPr id="916" name="Google Shape;916;p31"/>
          <p:cNvSpPr txBox="1">
            <a:spLocks noGrp="1"/>
          </p:cNvSpPr>
          <p:nvPr>
            <p:ph type="title" idx="2"/>
          </p:nvPr>
        </p:nvSpPr>
        <p:spPr>
          <a:xfrm>
            <a:off x="3937800" y="1633263"/>
            <a:ext cx="1268400" cy="693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grpSp>
        <p:nvGrpSpPr>
          <p:cNvPr id="917" name="Google Shape;917;p31"/>
          <p:cNvGrpSpPr/>
          <p:nvPr/>
        </p:nvGrpSpPr>
        <p:grpSpPr>
          <a:xfrm>
            <a:off x="6071576" y="-112054"/>
            <a:ext cx="3846005" cy="3483985"/>
            <a:chOff x="5807351" y="-130129"/>
            <a:chExt cx="3846005" cy="3483985"/>
          </a:xfrm>
        </p:grpSpPr>
        <p:grpSp>
          <p:nvGrpSpPr>
            <p:cNvPr id="918" name="Google Shape;918;p31"/>
            <p:cNvGrpSpPr/>
            <p:nvPr/>
          </p:nvGrpSpPr>
          <p:grpSpPr>
            <a:xfrm rot="3965436">
              <a:off x="6997441" y="9782"/>
              <a:ext cx="1117919" cy="1247898"/>
              <a:chOff x="6503625" y="1008025"/>
              <a:chExt cx="573088" cy="639763"/>
            </a:xfrm>
          </p:grpSpPr>
          <p:sp>
            <p:nvSpPr>
              <p:cNvPr id="919" name="Google Shape;919;p31"/>
              <p:cNvSpPr/>
              <p:nvPr/>
            </p:nvSpPr>
            <p:spPr>
              <a:xfrm>
                <a:off x="6503625" y="1008025"/>
                <a:ext cx="276225" cy="309563"/>
              </a:xfrm>
              <a:custGeom>
                <a:avLst/>
                <a:gdLst/>
                <a:ahLst/>
                <a:cxnLst/>
                <a:rect l="l" t="t" r="r" b="b"/>
                <a:pathLst>
                  <a:path w="106" h="119" extrusionOk="0">
                    <a:moveTo>
                      <a:pt x="6" y="5"/>
                    </a:moveTo>
                    <a:cubicBezTo>
                      <a:pt x="6" y="5"/>
                      <a:pt x="6" y="5"/>
                      <a:pt x="6" y="5"/>
                    </a:cubicBezTo>
                    <a:cubicBezTo>
                      <a:pt x="12" y="0"/>
                      <a:pt x="21" y="1"/>
                      <a:pt x="25" y="7"/>
                    </a:cubicBezTo>
                    <a:cubicBezTo>
                      <a:pt x="106" y="102"/>
                      <a:pt x="106" y="102"/>
                      <a:pt x="106" y="102"/>
                    </a:cubicBezTo>
                    <a:cubicBezTo>
                      <a:pt x="85" y="119"/>
                      <a:pt x="85" y="119"/>
                      <a:pt x="85" y="119"/>
                    </a:cubicBezTo>
                    <a:cubicBezTo>
                      <a:pt x="5" y="24"/>
                      <a:pt x="5" y="24"/>
                      <a:pt x="5" y="24"/>
                    </a:cubicBezTo>
                    <a:cubicBezTo>
                      <a:pt x="0" y="18"/>
                      <a:pt x="1" y="10"/>
                      <a:pt x="6"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31"/>
              <p:cNvSpPr/>
              <p:nvPr/>
            </p:nvSpPr>
            <p:spPr>
              <a:xfrm>
                <a:off x="6668725" y="1204875"/>
                <a:ext cx="87313" cy="87313"/>
              </a:xfrm>
              <a:custGeom>
                <a:avLst/>
                <a:gdLst/>
                <a:ahLst/>
                <a:cxnLst/>
                <a:rect l="l" t="t" r="r" b="b"/>
                <a:pathLst>
                  <a:path w="55" h="55" extrusionOk="0">
                    <a:moveTo>
                      <a:pt x="34" y="0"/>
                    </a:moveTo>
                    <a:lnTo>
                      <a:pt x="0" y="30"/>
                    </a:lnTo>
                    <a:lnTo>
                      <a:pt x="21" y="55"/>
                    </a:lnTo>
                    <a:lnTo>
                      <a:pt x="55" y="25"/>
                    </a:lnTo>
                    <a:lnTo>
                      <a:pt x="3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31"/>
              <p:cNvSpPr/>
              <p:nvPr/>
            </p:nvSpPr>
            <p:spPr>
              <a:xfrm>
                <a:off x="6743338" y="1289013"/>
                <a:ext cx="49213" cy="52388"/>
              </a:xfrm>
              <a:custGeom>
                <a:avLst/>
                <a:gdLst/>
                <a:ahLst/>
                <a:cxnLst/>
                <a:rect l="l" t="t" r="r" b="b"/>
                <a:pathLst>
                  <a:path w="31" h="33" extrusionOk="0">
                    <a:moveTo>
                      <a:pt x="10" y="0"/>
                    </a:moveTo>
                    <a:lnTo>
                      <a:pt x="0" y="8"/>
                    </a:lnTo>
                    <a:lnTo>
                      <a:pt x="21" y="33"/>
                    </a:lnTo>
                    <a:lnTo>
                      <a:pt x="31" y="26"/>
                    </a:lnTo>
                    <a:lnTo>
                      <a:pt x="10" y="0"/>
                    </a:lnTo>
                    <a:close/>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31"/>
              <p:cNvSpPr/>
              <p:nvPr/>
            </p:nvSpPr>
            <p:spPr>
              <a:xfrm>
                <a:off x="6743338" y="1289013"/>
                <a:ext cx="49213" cy="52388"/>
              </a:xfrm>
              <a:custGeom>
                <a:avLst/>
                <a:gdLst/>
                <a:ahLst/>
                <a:cxnLst/>
                <a:rect l="l" t="t" r="r" b="b"/>
                <a:pathLst>
                  <a:path w="31" h="33" extrusionOk="0">
                    <a:moveTo>
                      <a:pt x="10" y="0"/>
                    </a:moveTo>
                    <a:lnTo>
                      <a:pt x="0" y="8"/>
                    </a:lnTo>
                    <a:lnTo>
                      <a:pt x="21" y="33"/>
                    </a:lnTo>
                    <a:lnTo>
                      <a:pt x="31" y="26"/>
                    </a:lnTo>
                    <a:lnTo>
                      <a:pt x="10" y="0"/>
                    </a:ln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31"/>
              <p:cNvSpPr/>
              <p:nvPr/>
            </p:nvSpPr>
            <p:spPr>
              <a:xfrm>
                <a:off x="6698888" y="1268375"/>
                <a:ext cx="377825" cy="379413"/>
              </a:xfrm>
              <a:custGeom>
                <a:avLst/>
                <a:gdLst/>
                <a:ahLst/>
                <a:cxnLst/>
                <a:rect l="l" t="t" r="r" b="b"/>
                <a:pathLst>
                  <a:path w="145" h="146" extrusionOk="0">
                    <a:moveTo>
                      <a:pt x="114" y="123"/>
                    </a:moveTo>
                    <a:cubicBezTo>
                      <a:pt x="142" y="100"/>
                      <a:pt x="145" y="59"/>
                      <a:pt x="122" y="31"/>
                    </a:cubicBezTo>
                    <a:cubicBezTo>
                      <a:pt x="99" y="4"/>
                      <a:pt x="58" y="0"/>
                      <a:pt x="31" y="23"/>
                    </a:cubicBezTo>
                    <a:cubicBezTo>
                      <a:pt x="3" y="46"/>
                      <a:pt x="0" y="87"/>
                      <a:pt x="23" y="115"/>
                    </a:cubicBezTo>
                    <a:cubicBezTo>
                      <a:pt x="46" y="142"/>
                      <a:pt x="87" y="146"/>
                      <a:pt x="114" y="123"/>
                    </a:cubicBezTo>
                    <a:moveTo>
                      <a:pt x="36" y="30"/>
                    </a:moveTo>
                    <a:cubicBezTo>
                      <a:pt x="60" y="10"/>
                      <a:pt x="96" y="13"/>
                      <a:pt x="115" y="37"/>
                    </a:cubicBezTo>
                    <a:cubicBezTo>
                      <a:pt x="135" y="60"/>
                      <a:pt x="132" y="96"/>
                      <a:pt x="109" y="116"/>
                    </a:cubicBezTo>
                    <a:cubicBezTo>
                      <a:pt x="85" y="136"/>
                      <a:pt x="49" y="133"/>
                      <a:pt x="30" y="109"/>
                    </a:cubicBezTo>
                    <a:cubicBezTo>
                      <a:pt x="10" y="85"/>
                      <a:pt x="13" y="50"/>
                      <a:pt x="36" y="3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1"/>
              <p:cNvSpPr/>
              <p:nvPr/>
            </p:nvSpPr>
            <p:spPr>
              <a:xfrm>
                <a:off x="6740163" y="1312825"/>
                <a:ext cx="295275" cy="290513"/>
              </a:xfrm>
              <a:custGeom>
                <a:avLst/>
                <a:gdLst/>
                <a:ahLst/>
                <a:cxnLst/>
                <a:rect l="l" t="t" r="r" b="b"/>
                <a:pathLst>
                  <a:path w="113" h="112" extrusionOk="0">
                    <a:moveTo>
                      <a:pt x="56" y="0"/>
                    </a:moveTo>
                    <a:cubicBezTo>
                      <a:pt x="44" y="0"/>
                      <a:pt x="31" y="4"/>
                      <a:pt x="20" y="13"/>
                    </a:cubicBezTo>
                    <a:cubicBezTo>
                      <a:pt x="7" y="24"/>
                      <a:pt x="0" y="40"/>
                      <a:pt x="0" y="56"/>
                    </a:cubicBezTo>
                    <a:cubicBezTo>
                      <a:pt x="0" y="69"/>
                      <a:pt x="5" y="82"/>
                      <a:pt x="14" y="92"/>
                    </a:cubicBezTo>
                    <a:cubicBezTo>
                      <a:pt x="25" y="105"/>
                      <a:pt x="41" y="112"/>
                      <a:pt x="57" y="112"/>
                    </a:cubicBezTo>
                    <a:cubicBezTo>
                      <a:pt x="69" y="112"/>
                      <a:pt x="82" y="108"/>
                      <a:pt x="93" y="99"/>
                    </a:cubicBezTo>
                    <a:cubicBezTo>
                      <a:pt x="106" y="88"/>
                      <a:pt x="113" y="72"/>
                      <a:pt x="113" y="56"/>
                    </a:cubicBezTo>
                    <a:cubicBezTo>
                      <a:pt x="113" y="43"/>
                      <a:pt x="108" y="30"/>
                      <a:pt x="99" y="20"/>
                    </a:cubicBezTo>
                    <a:cubicBezTo>
                      <a:pt x="88" y="7"/>
                      <a:pt x="72" y="0"/>
                      <a:pt x="56"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25" name="Google Shape;925;p31"/>
            <p:cNvSpPr/>
            <p:nvPr/>
          </p:nvSpPr>
          <p:spPr>
            <a:xfrm>
              <a:off x="6564288" y="1431900"/>
              <a:ext cx="715160" cy="718388"/>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31"/>
            <p:cNvSpPr/>
            <p:nvPr/>
          </p:nvSpPr>
          <p:spPr>
            <a:xfrm>
              <a:off x="8312150" y="466925"/>
              <a:ext cx="332101" cy="33360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1"/>
            <p:cNvSpPr/>
            <p:nvPr/>
          </p:nvSpPr>
          <p:spPr>
            <a:xfrm>
              <a:off x="6631981" y="158797"/>
              <a:ext cx="205393" cy="466651"/>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8" name="Google Shape;928;p31"/>
            <p:cNvGrpSpPr/>
            <p:nvPr/>
          </p:nvGrpSpPr>
          <p:grpSpPr>
            <a:xfrm rot="-1081111">
              <a:off x="7683387" y="1174859"/>
              <a:ext cx="1708268" cy="1962926"/>
              <a:chOff x="5652063" y="1771263"/>
              <a:chExt cx="1714500" cy="1970087"/>
            </a:xfrm>
          </p:grpSpPr>
          <p:sp>
            <p:nvSpPr>
              <p:cNvPr id="929" name="Google Shape;929;p31"/>
              <p:cNvSpPr/>
              <p:nvPr/>
            </p:nvSpPr>
            <p:spPr>
              <a:xfrm>
                <a:off x="6272775" y="3138100"/>
                <a:ext cx="1093788" cy="603250"/>
              </a:xfrm>
              <a:custGeom>
                <a:avLst/>
                <a:gdLst/>
                <a:ahLst/>
                <a:cxnLst/>
                <a:rect l="l" t="t" r="r" b="b"/>
                <a:pathLst>
                  <a:path w="689" h="380" extrusionOk="0">
                    <a:moveTo>
                      <a:pt x="689" y="83"/>
                    </a:moveTo>
                    <a:lnTo>
                      <a:pt x="39" y="380"/>
                    </a:lnTo>
                    <a:lnTo>
                      <a:pt x="0" y="296"/>
                    </a:lnTo>
                    <a:lnTo>
                      <a:pt x="650" y="0"/>
                    </a:lnTo>
                    <a:lnTo>
                      <a:pt x="689" y="8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1"/>
              <p:cNvSpPr/>
              <p:nvPr/>
            </p:nvSpPr>
            <p:spPr>
              <a:xfrm>
                <a:off x="6348975" y="3233350"/>
                <a:ext cx="962025" cy="457200"/>
              </a:xfrm>
              <a:custGeom>
                <a:avLst/>
                <a:gdLst/>
                <a:ahLst/>
                <a:cxnLst/>
                <a:rect l="l" t="t" r="r" b="b"/>
                <a:pathLst>
                  <a:path w="606" h="288" extrusionOk="0">
                    <a:moveTo>
                      <a:pt x="606" y="15"/>
                    </a:moveTo>
                    <a:lnTo>
                      <a:pt x="8" y="288"/>
                    </a:lnTo>
                    <a:lnTo>
                      <a:pt x="0" y="272"/>
                    </a:lnTo>
                    <a:lnTo>
                      <a:pt x="600" y="0"/>
                    </a:lnTo>
                    <a:lnTo>
                      <a:pt x="606" y="1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1"/>
              <p:cNvSpPr/>
              <p:nvPr/>
            </p:nvSpPr>
            <p:spPr>
              <a:xfrm>
                <a:off x="5652063" y="1771263"/>
                <a:ext cx="1671638" cy="1873250"/>
              </a:xfrm>
              <a:custGeom>
                <a:avLst/>
                <a:gdLst/>
                <a:ahLst/>
                <a:cxnLst/>
                <a:rect l="l" t="t" r="r" b="b"/>
                <a:pathLst>
                  <a:path w="1053" h="1180" extrusionOk="0">
                    <a:moveTo>
                      <a:pt x="1053" y="882"/>
                    </a:moveTo>
                    <a:lnTo>
                      <a:pt x="403" y="1180"/>
                    </a:lnTo>
                    <a:lnTo>
                      <a:pt x="0" y="297"/>
                    </a:lnTo>
                    <a:lnTo>
                      <a:pt x="650" y="0"/>
                    </a:lnTo>
                    <a:lnTo>
                      <a:pt x="1053" y="882"/>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1"/>
              <p:cNvSpPr/>
              <p:nvPr/>
            </p:nvSpPr>
            <p:spPr>
              <a:xfrm>
                <a:off x="5996550" y="2139563"/>
                <a:ext cx="747713" cy="617538"/>
              </a:xfrm>
              <a:custGeom>
                <a:avLst/>
                <a:gdLst/>
                <a:ahLst/>
                <a:cxnLst/>
                <a:rect l="l" t="t" r="r" b="b"/>
                <a:pathLst>
                  <a:path w="471" h="389" extrusionOk="0">
                    <a:moveTo>
                      <a:pt x="471" y="221"/>
                    </a:moveTo>
                    <a:lnTo>
                      <a:pt x="101" y="389"/>
                    </a:lnTo>
                    <a:lnTo>
                      <a:pt x="0" y="169"/>
                    </a:lnTo>
                    <a:lnTo>
                      <a:pt x="370" y="0"/>
                    </a:lnTo>
                    <a:lnTo>
                      <a:pt x="471" y="22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1"/>
              <p:cNvSpPr/>
              <p:nvPr/>
            </p:nvSpPr>
            <p:spPr>
              <a:xfrm>
                <a:off x="6129900" y="2331650"/>
                <a:ext cx="481013" cy="236538"/>
              </a:xfrm>
              <a:custGeom>
                <a:avLst/>
                <a:gdLst/>
                <a:ahLst/>
                <a:cxnLst/>
                <a:rect l="l" t="t" r="r" b="b"/>
                <a:pathLst>
                  <a:path w="303" h="149" extrusionOk="0">
                    <a:moveTo>
                      <a:pt x="303" y="13"/>
                    </a:moveTo>
                    <a:lnTo>
                      <a:pt x="6"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1"/>
              <p:cNvSpPr/>
              <p:nvPr/>
            </p:nvSpPr>
            <p:spPr>
              <a:xfrm>
                <a:off x="6090213" y="2249100"/>
                <a:ext cx="481013" cy="238125"/>
              </a:xfrm>
              <a:custGeom>
                <a:avLst/>
                <a:gdLst/>
                <a:ahLst/>
                <a:cxnLst/>
                <a:rect l="l" t="t" r="r" b="b"/>
                <a:pathLst>
                  <a:path w="303" h="150" extrusionOk="0">
                    <a:moveTo>
                      <a:pt x="303" y="13"/>
                    </a:moveTo>
                    <a:lnTo>
                      <a:pt x="8" y="150"/>
                    </a:lnTo>
                    <a:lnTo>
                      <a:pt x="0" y="134"/>
                    </a:lnTo>
                    <a:lnTo>
                      <a:pt x="297"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1"/>
              <p:cNvSpPr/>
              <p:nvPr/>
            </p:nvSpPr>
            <p:spPr>
              <a:xfrm>
                <a:off x="6166413" y="2414200"/>
                <a:ext cx="481013" cy="236538"/>
              </a:xfrm>
              <a:custGeom>
                <a:avLst/>
                <a:gdLst/>
                <a:ahLst/>
                <a:cxnLst/>
                <a:rect l="l" t="t" r="r" b="b"/>
                <a:pathLst>
                  <a:path w="303" h="149" extrusionOk="0">
                    <a:moveTo>
                      <a:pt x="303" y="13"/>
                    </a:moveTo>
                    <a:lnTo>
                      <a:pt x="8" y="149"/>
                    </a:lnTo>
                    <a:lnTo>
                      <a:pt x="0" y="134"/>
                    </a:lnTo>
                    <a:lnTo>
                      <a:pt x="295" y="0"/>
                    </a:lnTo>
                    <a:lnTo>
                      <a:pt x="303" y="1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1"/>
              <p:cNvSpPr/>
              <p:nvPr/>
            </p:nvSpPr>
            <p:spPr>
              <a:xfrm>
                <a:off x="5685400" y="2465000"/>
                <a:ext cx="195263" cy="125413"/>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1"/>
              <p:cNvSpPr/>
              <p:nvPr/>
            </p:nvSpPr>
            <p:spPr>
              <a:xfrm>
                <a:off x="5748049" y="2560457"/>
                <a:ext cx="195263" cy="123825"/>
              </a:xfrm>
              <a:custGeom>
                <a:avLst/>
                <a:gdLst/>
                <a:ahLst/>
                <a:cxnLst/>
                <a:rect l="l" t="t" r="r" b="b"/>
                <a:pathLst>
                  <a:path w="64" h="41" extrusionOk="0">
                    <a:moveTo>
                      <a:pt x="61" y="7"/>
                    </a:moveTo>
                    <a:cubicBezTo>
                      <a:pt x="64" y="12"/>
                      <a:pt x="61" y="17"/>
                      <a:pt x="57" y="20"/>
                    </a:cubicBezTo>
                    <a:cubicBezTo>
                      <a:pt x="15" y="39"/>
                      <a:pt x="15" y="39"/>
                      <a:pt x="15" y="39"/>
                    </a:cubicBezTo>
                    <a:cubicBezTo>
                      <a:pt x="10" y="41"/>
                      <a:pt x="4" y="39"/>
                      <a:pt x="2" y="34"/>
                    </a:cubicBezTo>
                    <a:cubicBezTo>
                      <a:pt x="0" y="29"/>
                      <a:pt x="2" y="23"/>
                      <a:pt x="7" y="21"/>
                    </a:cubicBezTo>
                    <a:cubicBezTo>
                      <a:pt x="49" y="2"/>
                      <a:pt x="49" y="2"/>
                      <a:pt x="49"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1"/>
              <p:cNvSpPr/>
              <p:nvPr/>
            </p:nvSpPr>
            <p:spPr>
              <a:xfrm>
                <a:off x="5771125" y="2653913"/>
                <a:ext cx="193675" cy="125413"/>
              </a:xfrm>
              <a:custGeom>
                <a:avLst/>
                <a:gdLst/>
                <a:ahLst/>
                <a:cxnLst/>
                <a:rect l="l" t="t" r="r" b="b"/>
                <a:pathLst>
                  <a:path w="64" h="41" extrusionOk="0">
                    <a:moveTo>
                      <a:pt x="61" y="7"/>
                    </a:moveTo>
                    <a:cubicBezTo>
                      <a:pt x="64" y="11"/>
                      <a:pt x="62" y="17"/>
                      <a:pt x="57" y="19"/>
                    </a:cubicBezTo>
                    <a:cubicBezTo>
                      <a:pt x="15" y="38"/>
                      <a:pt x="15" y="38"/>
                      <a:pt x="15" y="38"/>
                    </a:cubicBezTo>
                    <a:cubicBezTo>
                      <a:pt x="10" y="41"/>
                      <a:pt x="5" y="38"/>
                      <a:pt x="2" y="34"/>
                    </a:cubicBezTo>
                    <a:cubicBezTo>
                      <a:pt x="0" y="29"/>
                      <a:pt x="2" y="23"/>
                      <a:pt x="7" y="21"/>
                    </a:cubicBezTo>
                    <a:cubicBezTo>
                      <a:pt x="49" y="2"/>
                      <a:pt x="49" y="2"/>
                      <a:pt x="49" y="2"/>
                    </a:cubicBezTo>
                    <a:cubicBezTo>
                      <a:pt x="54"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1"/>
              <p:cNvSpPr/>
              <p:nvPr/>
            </p:nvSpPr>
            <p:spPr>
              <a:xfrm>
                <a:off x="5813988" y="2749163"/>
                <a:ext cx="193675" cy="120650"/>
              </a:xfrm>
              <a:custGeom>
                <a:avLst/>
                <a:gdLst/>
                <a:ahLst/>
                <a:cxnLst/>
                <a:rect l="l" t="t" r="r" b="b"/>
                <a:pathLst>
                  <a:path w="64" h="40" extrusionOk="0">
                    <a:moveTo>
                      <a:pt x="62" y="7"/>
                    </a:moveTo>
                    <a:cubicBezTo>
                      <a:pt x="64" y="11"/>
                      <a:pt x="62" y="17"/>
                      <a:pt x="57" y="19"/>
                    </a:cubicBezTo>
                    <a:cubicBezTo>
                      <a:pt x="15" y="38"/>
                      <a:pt x="15" y="38"/>
                      <a:pt x="15" y="38"/>
                    </a:cubicBezTo>
                    <a:cubicBezTo>
                      <a:pt x="10" y="40"/>
                      <a:pt x="5" y="38"/>
                      <a:pt x="2" y="33"/>
                    </a:cubicBezTo>
                    <a:cubicBezTo>
                      <a:pt x="0" y="29"/>
                      <a:pt x="2" y="23"/>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1"/>
              <p:cNvSpPr/>
              <p:nvPr/>
            </p:nvSpPr>
            <p:spPr>
              <a:xfrm>
                <a:off x="5855263" y="2839650"/>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2" y="34"/>
                    </a:cubicBezTo>
                    <a:cubicBezTo>
                      <a:pt x="0" y="29"/>
                      <a:pt x="2" y="24"/>
                      <a:pt x="7" y="22"/>
                    </a:cubicBezTo>
                    <a:cubicBezTo>
                      <a:pt x="49" y="3"/>
                      <a:pt x="49" y="3"/>
                      <a:pt x="49" y="3"/>
                    </a:cubicBezTo>
                    <a:cubicBezTo>
                      <a:pt x="54" y="0"/>
                      <a:pt x="59" y="3"/>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1"/>
              <p:cNvSpPr/>
              <p:nvPr/>
            </p:nvSpPr>
            <p:spPr>
              <a:xfrm>
                <a:off x="5898125" y="2934900"/>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2" y="24"/>
                      <a:pt x="7" y="21"/>
                    </a:cubicBezTo>
                    <a:cubicBezTo>
                      <a:pt x="49" y="2"/>
                      <a:pt x="49" y="2"/>
                      <a:pt x="49" y="2"/>
                    </a:cubicBezTo>
                    <a:cubicBezTo>
                      <a:pt x="54" y="0"/>
                      <a:pt x="59"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31"/>
              <p:cNvSpPr/>
              <p:nvPr/>
            </p:nvSpPr>
            <p:spPr>
              <a:xfrm>
                <a:off x="5940988" y="3028563"/>
                <a:ext cx="195263" cy="125413"/>
              </a:xfrm>
              <a:custGeom>
                <a:avLst/>
                <a:gdLst/>
                <a:ahLst/>
                <a:cxnLst/>
                <a:rect l="l" t="t" r="r" b="b"/>
                <a:pathLst>
                  <a:path w="64" h="41" extrusionOk="0">
                    <a:moveTo>
                      <a:pt x="62" y="7"/>
                    </a:moveTo>
                    <a:cubicBezTo>
                      <a:pt x="64" y="12"/>
                      <a:pt x="62" y="18"/>
                      <a:pt x="57" y="20"/>
                    </a:cubicBezTo>
                    <a:cubicBezTo>
                      <a:pt x="15" y="39"/>
                      <a:pt x="15" y="39"/>
                      <a:pt x="15" y="39"/>
                    </a:cubicBezTo>
                    <a:cubicBezTo>
                      <a:pt x="10" y="41"/>
                      <a:pt x="5" y="39"/>
                      <a:pt x="3" y="34"/>
                    </a:cubicBezTo>
                    <a:cubicBezTo>
                      <a:pt x="0" y="29"/>
                      <a:pt x="3" y="24"/>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31"/>
              <p:cNvSpPr/>
              <p:nvPr/>
            </p:nvSpPr>
            <p:spPr>
              <a:xfrm>
                <a:off x="5983850" y="3123813"/>
                <a:ext cx="195263" cy="123825"/>
              </a:xfrm>
              <a:custGeom>
                <a:avLst/>
                <a:gdLst/>
                <a:ahLst/>
                <a:cxnLst/>
                <a:rect l="l" t="t" r="r" b="b"/>
                <a:pathLst>
                  <a:path w="64" h="41" extrusionOk="0">
                    <a:moveTo>
                      <a:pt x="62" y="7"/>
                    </a:moveTo>
                    <a:cubicBezTo>
                      <a:pt x="64" y="12"/>
                      <a:pt x="62" y="18"/>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31"/>
              <p:cNvSpPr/>
              <p:nvPr/>
            </p:nvSpPr>
            <p:spPr>
              <a:xfrm>
                <a:off x="6026713" y="3217475"/>
                <a:ext cx="195263" cy="125413"/>
              </a:xfrm>
              <a:custGeom>
                <a:avLst/>
                <a:gdLst/>
                <a:ahLst/>
                <a:cxnLst/>
                <a:rect l="l" t="t" r="r" b="b"/>
                <a:pathLst>
                  <a:path w="64" h="41" extrusionOk="0">
                    <a:moveTo>
                      <a:pt x="62" y="7"/>
                    </a:moveTo>
                    <a:cubicBezTo>
                      <a:pt x="64" y="12"/>
                      <a:pt x="62" y="17"/>
                      <a:pt x="57" y="20"/>
                    </a:cubicBezTo>
                    <a:cubicBezTo>
                      <a:pt x="15" y="39"/>
                      <a:pt x="15" y="39"/>
                      <a:pt x="15" y="39"/>
                    </a:cubicBezTo>
                    <a:cubicBezTo>
                      <a:pt x="11" y="41"/>
                      <a:pt x="5" y="39"/>
                      <a:pt x="3" y="34"/>
                    </a:cubicBezTo>
                    <a:cubicBezTo>
                      <a:pt x="0" y="29"/>
                      <a:pt x="3" y="23"/>
                      <a:pt x="7" y="21"/>
                    </a:cubicBezTo>
                    <a:cubicBezTo>
                      <a:pt x="49" y="2"/>
                      <a:pt x="49" y="2"/>
                      <a:pt x="49" y="2"/>
                    </a:cubicBezTo>
                    <a:cubicBezTo>
                      <a:pt x="54" y="0"/>
                      <a:pt x="60" y="2"/>
                      <a:pt x="6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1"/>
              <p:cNvSpPr/>
              <p:nvPr/>
            </p:nvSpPr>
            <p:spPr>
              <a:xfrm>
                <a:off x="6072750" y="3312725"/>
                <a:ext cx="190500" cy="123825"/>
              </a:xfrm>
              <a:custGeom>
                <a:avLst/>
                <a:gdLst/>
                <a:ahLst/>
                <a:cxnLst/>
                <a:rect l="l" t="t" r="r" b="b"/>
                <a:pathLst>
                  <a:path w="63" h="41" extrusionOk="0">
                    <a:moveTo>
                      <a:pt x="61" y="7"/>
                    </a:moveTo>
                    <a:cubicBezTo>
                      <a:pt x="63" y="12"/>
                      <a:pt x="61" y="17"/>
                      <a:pt x="56" y="19"/>
                    </a:cubicBezTo>
                    <a:cubicBezTo>
                      <a:pt x="15" y="38"/>
                      <a:pt x="15" y="38"/>
                      <a:pt x="15" y="38"/>
                    </a:cubicBezTo>
                    <a:cubicBezTo>
                      <a:pt x="10" y="41"/>
                      <a:pt x="4" y="39"/>
                      <a:pt x="2" y="34"/>
                    </a:cubicBezTo>
                    <a:cubicBezTo>
                      <a:pt x="0" y="29"/>
                      <a:pt x="2" y="23"/>
                      <a:pt x="7" y="21"/>
                    </a:cubicBezTo>
                    <a:cubicBezTo>
                      <a:pt x="48" y="2"/>
                      <a:pt x="48" y="2"/>
                      <a:pt x="48" y="2"/>
                    </a:cubicBezTo>
                    <a:cubicBezTo>
                      <a:pt x="53" y="0"/>
                      <a:pt x="59" y="2"/>
                      <a:pt x="61"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6" name="Google Shape;946;p31"/>
            <p:cNvGrpSpPr/>
            <p:nvPr/>
          </p:nvGrpSpPr>
          <p:grpSpPr>
            <a:xfrm rot="3741702">
              <a:off x="5840531" y="650213"/>
              <a:ext cx="724463" cy="513328"/>
              <a:chOff x="6180688" y="2320538"/>
              <a:chExt cx="1149350" cy="814387"/>
            </a:xfrm>
          </p:grpSpPr>
          <p:sp>
            <p:nvSpPr>
              <p:cNvPr id="947" name="Google Shape;947;p31"/>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31"/>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1"/>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31"/>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1"/>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1"/>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1"/>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54" name="Google Shape;954;p31"/>
          <p:cNvGrpSpPr/>
          <p:nvPr/>
        </p:nvGrpSpPr>
        <p:grpSpPr>
          <a:xfrm>
            <a:off x="4" y="1923562"/>
            <a:ext cx="2795180" cy="3730422"/>
            <a:chOff x="200204" y="1923562"/>
            <a:chExt cx="2795180" cy="3730422"/>
          </a:xfrm>
        </p:grpSpPr>
        <p:grpSp>
          <p:nvGrpSpPr>
            <p:cNvPr id="955" name="Google Shape;955;p31"/>
            <p:cNvGrpSpPr/>
            <p:nvPr/>
          </p:nvGrpSpPr>
          <p:grpSpPr>
            <a:xfrm rot="-1428406">
              <a:off x="1340771" y="4405281"/>
              <a:ext cx="1520814" cy="983601"/>
              <a:chOff x="1689312" y="3648108"/>
              <a:chExt cx="1361459" cy="880464"/>
            </a:xfrm>
          </p:grpSpPr>
          <p:sp>
            <p:nvSpPr>
              <p:cNvPr id="956" name="Google Shape;956;p31"/>
              <p:cNvSpPr/>
              <p:nvPr/>
            </p:nvSpPr>
            <p:spPr>
              <a:xfrm>
                <a:off x="1928450" y="4324760"/>
                <a:ext cx="1038078" cy="203812"/>
              </a:xfrm>
              <a:custGeom>
                <a:avLst/>
                <a:gdLst/>
                <a:ahLst/>
                <a:cxnLst/>
                <a:rect l="l" t="t" r="r" b="b"/>
                <a:pathLst>
                  <a:path w="233" h="46" extrusionOk="0">
                    <a:moveTo>
                      <a:pt x="232" y="0"/>
                    </a:moveTo>
                    <a:cubicBezTo>
                      <a:pt x="233" y="11"/>
                      <a:pt x="183" y="27"/>
                      <a:pt x="119" y="37"/>
                    </a:cubicBezTo>
                    <a:cubicBezTo>
                      <a:pt x="54" y="46"/>
                      <a:pt x="1" y="45"/>
                      <a:pt x="0" y="34"/>
                    </a:cubicBezTo>
                    <a:cubicBezTo>
                      <a:pt x="232" y="0"/>
                      <a:pt x="232" y="0"/>
                      <a:pt x="232" y="0"/>
                    </a:cubicBezTo>
                  </a:path>
                </a:pathLst>
              </a:custGeom>
              <a:solidFill>
                <a:srgbClr val="FA7C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31"/>
              <p:cNvSpPr/>
              <p:nvPr/>
            </p:nvSpPr>
            <p:spPr>
              <a:xfrm>
                <a:off x="1933885" y="4338348"/>
                <a:ext cx="1024492" cy="179354"/>
              </a:xfrm>
              <a:custGeom>
                <a:avLst/>
                <a:gdLst/>
                <a:ahLst/>
                <a:cxnLst/>
                <a:rect l="l" t="t" r="r" b="b"/>
                <a:pathLst>
                  <a:path w="230" h="40" extrusionOk="0">
                    <a:moveTo>
                      <a:pt x="230" y="0"/>
                    </a:moveTo>
                    <a:cubicBezTo>
                      <a:pt x="206" y="7"/>
                      <a:pt x="164" y="15"/>
                      <a:pt x="116" y="22"/>
                    </a:cubicBezTo>
                    <a:cubicBezTo>
                      <a:pt x="68" y="29"/>
                      <a:pt x="25" y="33"/>
                      <a:pt x="0" y="33"/>
                    </a:cubicBezTo>
                    <a:cubicBezTo>
                      <a:pt x="5" y="38"/>
                      <a:pt x="20" y="40"/>
                      <a:pt x="42" y="40"/>
                    </a:cubicBezTo>
                    <a:cubicBezTo>
                      <a:pt x="62" y="40"/>
                      <a:pt x="89" y="38"/>
                      <a:pt x="118" y="34"/>
                    </a:cubicBezTo>
                    <a:cubicBezTo>
                      <a:pt x="176" y="25"/>
                      <a:pt x="223" y="11"/>
                      <a:pt x="230" y="0"/>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1"/>
              <p:cNvSpPr/>
              <p:nvPr/>
            </p:nvSpPr>
            <p:spPr>
              <a:xfrm>
                <a:off x="1830621" y="4267694"/>
                <a:ext cx="1220150" cy="236422"/>
              </a:xfrm>
              <a:custGeom>
                <a:avLst/>
                <a:gdLst/>
                <a:ahLst/>
                <a:cxnLst/>
                <a:rect l="l" t="t" r="r" b="b"/>
                <a:pathLst>
                  <a:path w="274" h="53" extrusionOk="0">
                    <a:moveTo>
                      <a:pt x="273" y="7"/>
                    </a:moveTo>
                    <a:cubicBezTo>
                      <a:pt x="274" y="13"/>
                      <a:pt x="214" y="27"/>
                      <a:pt x="139" y="38"/>
                    </a:cubicBezTo>
                    <a:cubicBezTo>
                      <a:pt x="64" y="49"/>
                      <a:pt x="2" y="53"/>
                      <a:pt x="1" y="46"/>
                    </a:cubicBezTo>
                    <a:cubicBezTo>
                      <a:pt x="0" y="40"/>
                      <a:pt x="60" y="25"/>
                      <a:pt x="135" y="14"/>
                    </a:cubicBezTo>
                    <a:cubicBezTo>
                      <a:pt x="211" y="4"/>
                      <a:pt x="272" y="0"/>
                      <a:pt x="273" y="7"/>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1"/>
              <p:cNvSpPr/>
              <p:nvPr/>
            </p:nvSpPr>
            <p:spPr>
              <a:xfrm>
                <a:off x="1689312" y="3648108"/>
                <a:ext cx="1111451" cy="788070"/>
              </a:xfrm>
              <a:custGeom>
                <a:avLst/>
                <a:gdLst/>
                <a:ahLst/>
                <a:cxnLst/>
                <a:rect l="l" t="t" r="r" b="b"/>
                <a:pathLst>
                  <a:path w="250" h="177" extrusionOk="0">
                    <a:moveTo>
                      <a:pt x="231" y="1"/>
                    </a:moveTo>
                    <a:cubicBezTo>
                      <a:pt x="143" y="14"/>
                      <a:pt x="143" y="14"/>
                      <a:pt x="143" y="14"/>
                    </a:cubicBezTo>
                    <a:cubicBezTo>
                      <a:pt x="54" y="27"/>
                      <a:pt x="54" y="27"/>
                      <a:pt x="54" y="27"/>
                    </a:cubicBezTo>
                    <a:cubicBezTo>
                      <a:pt x="44" y="29"/>
                      <a:pt x="38" y="40"/>
                      <a:pt x="42" y="50"/>
                    </a:cubicBezTo>
                    <a:cubicBezTo>
                      <a:pt x="45" y="56"/>
                      <a:pt x="45" y="56"/>
                      <a:pt x="45" y="56"/>
                    </a:cubicBezTo>
                    <a:cubicBezTo>
                      <a:pt x="29" y="58"/>
                      <a:pt x="29" y="58"/>
                      <a:pt x="29" y="58"/>
                    </a:cubicBezTo>
                    <a:cubicBezTo>
                      <a:pt x="12" y="60"/>
                      <a:pt x="0" y="76"/>
                      <a:pt x="3" y="92"/>
                    </a:cubicBezTo>
                    <a:cubicBezTo>
                      <a:pt x="8" y="125"/>
                      <a:pt x="38" y="148"/>
                      <a:pt x="70" y="143"/>
                    </a:cubicBezTo>
                    <a:cubicBezTo>
                      <a:pt x="86" y="141"/>
                      <a:pt x="86" y="141"/>
                      <a:pt x="86" y="141"/>
                    </a:cubicBezTo>
                    <a:cubicBezTo>
                      <a:pt x="92" y="153"/>
                      <a:pt x="92" y="153"/>
                      <a:pt x="92" y="153"/>
                    </a:cubicBezTo>
                    <a:cubicBezTo>
                      <a:pt x="99" y="168"/>
                      <a:pt x="115" y="177"/>
                      <a:pt x="132" y="174"/>
                    </a:cubicBezTo>
                    <a:cubicBezTo>
                      <a:pt x="165" y="169"/>
                      <a:pt x="165" y="169"/>
                      <a:pt x="165" y="169"/>
                    </a:cubicBezTo>
                    <a:cubicBezTo>
                      <a:pt x="198" y="165"/>
                      <a:pt x="198" y="165"/>
                      <a:pt x="198" y="165"/>
                    </a:cubicBezTo>
                    <a:cubicBezTo>
                      <a:pt x="215" y="162"/>
                      <a:pt x="228" y="149"/>
                      <a:pt x="231" y="133"/>
                    </a:cubicBezTo>
                    <a:cubicBezTo>
                      <a:pt x="249" y="20"/>
                      <a:pt x="249" y="20"/>
                      <a:pt x="249" y="20"/>
                    </a:cubicBezTo>
                    <a:cubicBezTo>
                      <a:pt x="250" y="9"/>
                      <a:pt x="241" y="0"/>
                      <a:pt x="231" y="1"/>
                    </a:cubicBezTo>
                    <a:moveTo>
                      <a:pt x="67" y="123"/>
                    </a:moveTo>
                    <a:cubicBezTo>
                      <a:pt x="46" y="126"/>
                      <a:pt x="26" y="111"/>
                      <a:pt x="23" y="90"/>
                    </a:cubicBezTo>
                    <a:cubicBezTo>
                      <a:pt x="22" y="84"/>
                      <a:pt x="26" y="79"/>
                      <a:pt x="31" y="78"/>
                    </a:cubicBezTo>
                    <a:cubicBezTo>
                      <a:pt x="54" y="74"/>
                      <a:pt x="54" y="74"/>
                      <a:pt x="54" y="74"/>
                    </a:cubicBezTo>
                    <a:cubicBezTo>
                      <a:pt x="77" y="122"/>
                      <a:pt x="77" y="122"/>
                      <a:pt x="77" y="122"/>
                    </a:cubicBezTo>
                    <a:cubicBezTo>
                      <a:pt x="67" y="123"/>
                      <a:pt x="67" y="123"/>
                      <a:pt x="67" y="123"/>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31"/>
              <p:cNvSpPr/>
              <p:nvPr/>
            </p:nvSpPr>
            <p:spPr>
              <a:xfrm>
                <a:off x="2129544" y="3653543"/>
                <a:ext cx="668501" cy="774483"/>
              </a:xfrm>
              <a:custGeom>
                <a:avLst/>
                <a:gdLst/>
                <a:ahLst/>
                <a:cxnLst/>
                <a:rect l="l" t="t" r="r" b="b"/>
                <a:pathLst>
                  <a:path w="150" h="174" extrusionOk="0">
                    <a:moveTo>
                      <a:pt x="134" y="0"/>
                    </a:moveTo>
                    <a:cubicBezTo>
                      <a:pt x="133" y="0"/>
                      <a:pt x="133" y="0"/>
                      <a:pt x="132" y="0"/>
                    </a:cubicBezTo>
                    <a:cubicBezTo>
                      <a:pt x="132" y="0"/>
                      <a:pt x="132" y="0"/>
                      <a:pt x="132" y="0"/>
                    </a:cubicBezTo>
                    <a:cubicBezTo>
                      <a:pt x="102" y="5"/>
                      <a:pt x="102" y="5"/>
                      <a:pt x="102" y="5"/>
                    </a:cubicBezTo>
                    <a:cubicBezTo>
                      <a:pt x="104" y="23"/>
                      <a:pt x="102" y="42"/>
                      <a:pt x="96" y="60"/>
                    </a:cubicBezTo>
                    <a:cubicBezTo>
                      <a:pt x="86" y="88"/>
                      <a:pt x="67" y="112"/>
                      <a:pt x="45" y="131"/>
                    </a:cubicBezTo>
                    <a:cubicBezTo>
                      <a:pt x="31" y="143"/>
                      <a:pt x="16" y="153"/>
                      <a:pt x="0" y="163"/>
                    </a:cubicBezTo>
                    <a:cubicBezTo>
                      <a:pt x="8" y="170"/>
                      <a:pt x="17" y="174"/>
                      <a:pt x="27" y="174"/>
                    </a:cubicBezTo>
                    <a:cubicBezTo>
                      <a:pt x="29" y="174"/>
                      <a:pt x="31" y="174"/>
                      <a:pt x="33" y="173"/>
                    </a:cubicBezTo>
                    <a:cubicBezTo>
                      <a:pt x="66" y="168"/>
                      <a:pt x="66" y="168"/>
                      <a:pt x="66" y="168"/>
                    </a:cubicBezTo>
                    <a:cubicBezTo>
                      <a:pt x="99" y="164"/>
                      <a:pt x="99" y="164"/>
                      <a:pt x="99" y="164"/>
                    </a:cubicBezTo>
                    <a:cubicBezTo>
                      <a:pt x="116" y="161"/>
                      <a:pt x="129" y="148"/>
                      <a:pt x="132" y="132"/>
                    </a:cubicBezTo>
                    <a:cubicBezTo>
                      <a:pt x="150" y="19"/>
                      <a:pt x="150" y="19"/>
                      <a:pt x="150" y="19"/>
                    </a:cubicBezTo>
                    <a:cubicBezTo>
                      <a:pt x="150" y="18"/>
                      <a:pt x="150" y="17"/>
                      <a:pt x="150" y="16"/>
                    </a:cubicBezTo>
                    <a:cubicBezTo>
                      <a:pt x="150" y="7"/>
                      <a:pt x="143" y="0"/>
                      <a:pt x="134" y="0"/>
                    </a:cubicBezTo>
                  </a:path>
                </a:pathLst>
              </a:custGeom>
              <a:solidFill>
                <a:srgbClr val="FFCE73">
                  <a:alpha val="5062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31"/>
              <p:cNvSpPr/>
              <p:nvPr/>
            </p:nvSpPr>
            <p:spPr>
              <a:xfrm>
                <a:off x="1928450" y="3835613"/>
                <a:ext cx="111418" cy="279902"/>
              </a:xfrm>
              <a:custGeom>
                <a:avLst/>
                <a:gdLst/>
                <a:ahLst/>
                <a:cxnLst/>
                <a:rect l="l" t="t" r="r" b="b"/>
                <a:pathLst>
                  <a:path w="25" h="63" extrusionOk="0">
                    <a:moveTo>
                      <a:pt x="0" y="0"/>
                    </a:moveTo>
                    <a:cubicBezTo>
                      <a:pt x="5" y="22"/>
                      <a:pt x="13" y="44"/>
                      <a:pt x="25" y="63"/>
                    </a:cubicBezTo>
                    <a:cubicBezTo>
                      <a:pt x="20" y="41"/>
                      <a:pt x="12" y="19"/>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1"/>
              <p:cNvSpPr/>
              <p:nvPr/>
            </p:nvSpPr>
            <p:spPr>
              <a:xfrm>
                <a:off x="2031715" y="3947031"/>
                <a:ext cx="67938" cy="190224"/>
              </a:xfrm>
              <a:custGeom>
                <a:avLst/>
                <a:gdLst/>
                <a:ahLst/>
                <a:cxnLst/>
                <a:rect l="l" t="t" r="r" b="b"/>
                <a:pathLst>
                  <a:path w="15" h="43" extrusionOk="0">
                    <a:moveTo>
                      <a:pt x="0" y="0"/>
                    </a:moveTo>
                    <a:cubicBezTo>
                      <a:pt x="3" y="15"/>
                      <a:pt x="7" y="30"/>
                      <a:pt x="15" y="43"/>
                    </a:cubicBezTo>
                    <a:cubicBezTo>
                      <a:pt x="13" y="28"/>
                      <a:pt x="8" y="13"/>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1"/>
              <p:cNvSpPr/>
              <p:nvPr/>
            </p:nvSpPr>
            <p:spPr>
              <a:xfrm>
                <a:off x="2077913" y="4148125"/>
                <a:ext cx="35328" cy="92394"/>
              </a:xfrm>
              <a:custGeom>
                <a:avLst/>
                <a:gdLst/>
                <a:ahLst/>
                <a:cxnLst/>
                <a:rect l="l" t="t" r="r" b="b"/>
                <a:pathLst>
                  <a:path w="8" h="21" extrusionOk="0">
                    <a:moveTo>
                      <a:pt x="0" y="0"/>
                    </a:moveTo>
                    <a:cubicBezTo>
                      <a:pt x="1" y="7"/>
                      <a:pt x="4" y="15"/>
                      <a:pt x="8" y="21"/>
                    </a:cubicBezTo>
                    <a:cubicBezTo>
                      <a:pt x="7" y="14"/>
                      <a:pt x="4" y="6"/>
                      <a:pt x="0"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31"/>
              <p:cNvSpPr/>
              <p:nvPr/>
            </p:nvSpPr>
            <p:spPr>
              <a:xfrm>
                <a:off x="2471947" y="3716044"/>
                <a:ext cx="89678" cy="288053"/>
              </a:xfrm>
              <a:custGeom>
                <a:avLst/>
                <a:gdLst/>
                <a:ahLst/>
                <a:cxnLst/>
                <a:rect l="l" t="t" r="r" b="b"/>
                <a:pathLst>
                  <a:path w="20" h="65" extrusionOk="0">
                    <a:moveTo>
                      <a:pt x="15" y="0"/>
                    </a:moveTo>
                    <a:cubicBezTo>
                      <a:pt x="12" y="21"/>
                      <a:pt x="9" y="42"/>
                      <a:pt x="1" y="61"/>
                    </a:cubicBezTo>
                    <a:cubicBezTo>
                      <a:pt x="1" y="62"/>
                      <a:pt x="0" y="64"/>
                      <a:pt x="0" y="65"/>
                    </a:cubicBezTo>
                    <a:cubicBezTo>
                      <a:pt x="1" y="64"/>
                      <a:pt x="1" y="63"/>
                      <a:pt x="2" y="62"/>
                    </a:cubicBezTo>
                    <a:cubicBezTo>
                      <a:pt x="16" y="44"/>
                      <a:pt x="20" y="22"/>
                      <a:pt x="15"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1"/>
              <p:cNvSpPr/>
              <p:nvPr/>
            </p:nvSpPr>
            <p:spPr>
              <a:xfrm>
                <a:off x="2379552" y="3974206"/>
                <a:ext cx="54350" cy="100548"/>
              </a:xfrm>
              <a:custGeom>
                <a:avLst/>
                <a:gdLst/>
                <a:ahLst/>
                <a:cxnLst/>
                <a:rect l="l" t="t" r="r" b="b"/>
                <a:pathLst>
                  <a:path w="12" h="23" extrusionOk="0">
                    <a:moveTo>
                      <a:pt x="12" y="0"/>
                    </a:moveTo>
                    <a:cubicBezTo>
                      <a:pt x="9" y="8"/>
                      <a:pt x="5" y="15"/>
                      <a:pt x="0" y="23"/>
                    </a:cubicBezTo>
                    <a:cubicBezTo>
                      <a:pt x="7" y="17"/>
                      <a:pt x="12" y="9"/>
                      <a:pt x="12"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1"/>
              <p:cNvSpPr/>
              <p:nvPr/>
            </p:nvSpPr>
            <p:spPr>
              <a:xfrm>
                <a:off x="2360531" y="4085622"/>
                <a:ext cx="62503" cy="62503"/>
              </a:xfrm>
              <a:custGeom>
                <a:avLst/>
                <a:gdLst/>
                <a:ahLst/>
                <a:cxnLst/>
                <a:rect l="l" t="t" r="r" b="b"/>
                <a:pathLst>
                  <a:path w="14" h="14" extrusionOk="0">
                    <a:moveTo>
                      <a:pt x="14" y="0"/>
                    </a:moveTo>
                    <a:cubicBezTo>
                      <a:pt x="8" y="3"/>
                      <a:pt x="3" y="8"/>
                      <a:pt x="0" y="14"/>
                    </a:cubicBezTo>
                    <a:cubicBezTo>
                      <a:pt x="5" y="10"/>
                      <a:pt x="9" y="5"/>
                      <a:pt x="14"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31"/>
              <p:cNvSpPr/>
              <p:nvPr/>
            </p:nvSpPr>
            <p:spPr>
              <a:xfrm>
                <a:off x="1730075" y="3968771"/>
                <a:ext cx="57068" cy="179354"/>
              </a:xfrm>
              <a:custGeom>
                <a:avLst/>
                <a:gdLst/>
                <a:ahLst/>
                <a:cxnLst/>
                <a:rect l="l" t="t" r="r" b="b"/>
                <a:pathLst>
                  <a:path w="13" h="40" extrusionOk="0">
                    <a:moveTo>
                      <a:pt x="13" y="0"/>
                    </a:moveTo>
                    <a:cubicBezTo>
                      <a:pt x="0" y="9"/>
                      <a:pt x="1" y="26"/>
                      <a:pt x="9" y="38"/>
                    </a:cubicBezTo>
                    <a:cubicBezTo>
                      <a:pt x="9" y="39"/>
                      <a:pt x="10" y="40"/>
                      <a:pt x="10" y="40"/>
                    </a:cubicBezTo>
                    <a:cubicBezTo>
                      <a:pt x="10" y="40"/>
                      <a:pt x="9" y="36"/>
                      <a:pt x="9" y="34"/>
                    </a:cubicBezTo>
                    <a:cubicBezTo>
                      <a:pt x="6" y="23"/>
                      <a:pt x="6" y="10"/>
                      <a:pt x="13" y="0"/>
                    </a:cubicBezTo>
                  </a:path>
                </a:pathLst>
              </a:custGeom>
              <a:solidFill>
                <a:srgbClr val="FC8761">
                  <a:alpha val="354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8" name="Google Shape;968;p31"/>
            <p:cNvSpPr/>
            <p:nvPr/>
          </p:nvSpPr>
          <p:spPr>
            <a:xfrm>
              <a:off x="1397800" y="2876988"/>
              <a:ext cx="215975" cy="216950"/>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1"/>
            <p:cNvSpPr/>
            <p:nvPr/>
          </p:nvSpPr>
          <p:spPr>
            <a:xfrm>
              <a:off x="704163" y="3602155"/>
              <a:ext cx="502800" cy="505075"/>
            </a:xfrm>
            <a:custGeom>
              <a:avLst/>
              <a:gdLst/>
              <a:ahLst/>
              <a:cxnLst/>
              <a:rect l="l" t="t" r="r" b="b"/>
              <a:pathLst>
                <a:path w="134" h="135" extrusionOk="0">
                  <a:moveTo>
                    <a:pt x="70" y="3"/>
                  </a:moveTo>
                  <a:cubicBezTo>
                    <a:pt x="77" y="33"/>
                    <a:pt x="101" y="57"/>
                    <a:pt x="132" y="65"/>
                  </a:cubicBezTo>
                  <a:cubicBezTo>
                    <a:pt x="134" y="66"/>
                    <a:pt x="134" y="69"/>
                    <a:pt x="132" y="70"/>
                  </a:cubicBezTo>
                  <a:cubicBezTo>
                    <a:pt x="101" y="77"/>
                    <a:pt x="77" y="101"/>
                    <a:pt x="70" y="132"/>
                  </a:cubicBezTo>
                  <a:cubicBezTo>
                    <a:pt x="69" y="135"/>
                    <a:pt x="65" y="135"/>
                    <a:pt x="65" y="132"/>
                  </a:cubicBezTo>
                  <a:cubicBezTo>
                    <a:pt x="57" y="101"/>
                    <a:pt x="33" y="77"/>
                    <a:pt x="3" y="70"/>
                  </a:cubicBezTo>
                  <a:cubicBezTo>
                    <a:pt x="0" y="69"/>
                    <a:pt x="0" y="66"/>
                    <a:pt x="3" y="65"/>
                  </a:cubicBezTo>
                  <a:cubicBezTo>
                    <a:pt x="33" y="57"/>
                    <a:pt x="57" y="33"/>
                    <a:pt x="65" y="3"/>
                  </a:cubicBezTo>
                  <a:cubicBezTo>
                    <a:pt x="65" y="0"/>
                    <a:pt x="69" y="0"/>
                    <a:pt x="70" y="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0" name="Google Shape;970;p31"/>
            <p:cNvGrpSpPr/>
            <p:nvPr/>
          </p:nvGrpSpPr>
          <p:grpSpPr>
            <a:xfrm rot="1943486">
              <a:off x="488449" y="2340757"/>
              <a:ext cx="698511" cy="778332"/>
              <a:chOff x="5431538" y="3074425"/>
              <a:chExt cx="485775" cy="541338"/>
            </a:xfrm>
          </p:grpSpPr>
          <p:sp>
            <p:nvSpPr>
              <p:cNvPr id="971" name="Google Shape;971;p31"/>
              <p:cNvSpPr/>
              <p:nvPr/>
            </p:nvSpPr>
            <p:spPr>
              <a:xfrm>
                <a:off x="5431538" y="3074425"/>
                <a:ext cx="485775" cy="541338"/>
              </a:xfrm>
              <a:custGeom>
                <a:avLst/>
                <a:gdLst/>
                <a:ahLst/>
                <a:cxnLst/>
                <a:rect l="l" t="t" r="r" b="b"/>
                <a:pathLst>
                  <a:path w="187" h="208" extrusionOk="0">
                    <a:moveTo>
                      <a:pt x="187" y="99"/>
                    </a:moveTo>
                    <a:cubicBezTo>
                      <a:pt x="147" y="0"/>
                      <a:pt x="147" y="0"/>
                      <a:pt x="147" y="0"/>
                    </a:cubicBezTo>
                    <a:cubicBezTo>
                      <a:pt x="0" y="61"/>
                      <a:pt x="0" y="61"/>
                      <a:pt x="0" y="61"/>
                    </a:cubicBezTo>
                    <a:cubicBezTo>
                      <a:pt x="60" y="208"/>
                      <a:pt x="60" y="208"/>
                      <a:pt x="60" y="208"/>
                    </a:cubicBezTo>
                    <a:cubicBezTo>
                      <a:pt x="158" y="168"/>
                      <a:pt x="158" y="168"/>
                      <a:pt x="158" y="168"/>
                    </a:cubicBezTo>
                    <a:cubicBezTo>
                      <a:pt x="158" y="168"/>
                      <a:pt x="186" y="103"/>
                      <a:pt x="187" y="9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1"/>
              <p:cNvSpPr/>
              <p:nvPr/>
            </p:nvSpPr>
            <p:spPr>
              <a:xfrm>
                <a:off x="5480750" y="3134750"/>
                <a:ext cx="319088" cy="141288"/>
              </a:xfrm>
              <a:custGeom>
                <a:avLst/>
                <a:gdLst/>
                <a:ahLst/>
                <a:cxnLst/>
                <a:rect l="l" t="t" r="r" b="b"/>
                <a:pathLst>
                  <a:path w="123" h="54" extrusionOk="0">
                    <a:moveTo>
                      <a:pt x="3" y="54"/>
                    </a:moveTo>
                    <a:cubicBezTo>
                      <a:pt x="2" y="54"/>
                      <a:pt x="1" y="53"/>
                      <a:pt x="1" y="52"/>
                    </a:cubicBezTo>
                    <a:cubicBezTo>
                      <a:pt x="0" y="51"/>
                      <a:pt x="1" y="49"/>
                      <a:pt x="2" y="49"/>
                    </a:cubicBezTo>
                    <a:cubicBezTo>
                      <a:pt x="119" y="1"/>
                      <a:pt x="119" y="1"/>
                      <a:pt x="119" y="1"/>
                    </a:cubicBezTo>
                    <a:cubicBezTo>
                      <a:pt x="121" y="0"/>
                      <a:pt x="122" y="1"/>
                      <a:pt x="123" y="3"/>
                    </a:cubicBezTo>
                    <a:cubicBezTo>
                      <a:pt x="123" y="4"/>
                      <a:pt x="123" y="6"/>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1"/>
              <p:cNvSpPr/>
              <p:nvPr/>
            </p:nvSpPr>
            <p:spPr>
              <a:xfrm>
                <a:off x="5501388" y="3195075"/>
                <a:ext cx="322263" cy="139700"/>
              </a:xfrm>
              <a:custGeom>
                <a:avLst/>
                <a:gdLst/>
                <a:ahLst/>
                <a:cxnLst/>
                <a:rect l="l" t="t" r="r" b="b"/>
                <a:pathLst>
                  <a:path w="124" h="54" extrusionOk="0">
                    <a:moveTo>
                      <a:pt x="3" y="54"/>
                    </a:moveTo>
                    <a:cubicBezTo>
                      <a:pt x="2" y="54"/>
                      <a:pt x="1" y="53"/>
                      <a:pt x="1" y="52"/>
                    </a:cubicBezTo>
                    <a:cubicBezTo>
                      <a:pt x="0" y="51"/>
                      <a:pt x="1" y="49"/>
                      <a:pt x="2" y="48"/>
                    </a:cubicBezTo>
                    <a:cubicBezTo>
                      <a:pt x="120" y="1"/>
                      <a:pt x="120" y="1"/>
                      <a:pt x="120" y="1"/>
                    </a:cubicBezTo>
                    <a:cubicBezTo>
                      <a:pt x="121" y="0"/>
                      <a:pt x="123" y="1"/>
                      <a:pt x="123" y="2"/>
                    </a:cubicBezTo>
                    <a:cubicBezTo>
                      <a:pt x="124" y="4"/>
                      <a:pt x="123" y="5"/>
                      <a:pt x="122" y="6"/>
                    </a:cubicBezTo>
                    <a:cubicBezTo>
                      <a:pt x="4" y="53"/>
                      <a:pt x="4" y="53"/>
                      <a:pt x="4" y="53"/>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1"/>
              <p:cNvSpPr/>
              <p:nvPr/>
            </p:nvSpPr>
            <p:spPr>
              <a:xfrm>
                <a:off x="5526788" y="3253813"/>
                <a:ext cx="322263" cy="138113"/>
              </a:xfrm>
              <a:custGeom>
                <a:avLst/>
                <a:gdLst/>
                <a:ahLst/>
                <a:cxnLst/>
                <a:rect l="l" t="t" r="r" b="b"/>
                <a:pathLst>
                  <a:path w="124" h="53" extrusionOk="0">
                    <a:moveTo>
                      <a:pt x="3" y="53"/>
                    </a:moveTo>
                    <a:cubicBezTo>
                      <a:pt x="2" y="53"/>
                      <a:pt x="1" y="53"/>
                      <a:pt x="1" y="52"/>
                    </a:cubicBezTo>
                    <a:cubicBezTo>
                      <a:pt x="0" y="50"/>
                      <a:pt x="1" y="49"/>
                      <a:pt x="2" y="48"/>
                    </a:cubicBezTo>
                    <a:cubicBezTo>
                      <a:pt x="120" y="0"/>
                      <a:pt x="120" y="0"/>
                      <a:pt x="120" y="0"/>
                    </a:cubicBezTo>
                    <a:cubicBezTo>
                      <a:pt x="121" y="0"/>
                      <a:pt x="122" y="0"/>
                      <a:pt x="123" y="2"/>
                    </a:cubicBezTo>
                    <a:cubicBezTo>
                      <a:pt x="124" y="3"/>
                      <a:pt x="123" y="5"/>
                      <a:pt x="122" y="5"/>
                    </a:cubicBezTo>
                    <a:cubicBezTo>
                      <a:pt x="4" y="53"/>
                      <a:pt x="4" y="53"/>
                      <a:pt x="4" y="53"/>
                    </a:cubicBezTo>
                    <a:lnTo>
                      <a:pt x="3" y="53"/>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1"/>
              <p:cNvSpPr/>
              <p:nvPr/>
            </p:nvSpPr>
            <p:spPr>
              <a:xfrm>
                <a:off x="5553775" y="3314138"/>
                <a:ext cx="319088" cy="141288"/>
              </a:xfrm>
              <a:custGeom>
                <a:avLst/>
                <a:gdLst/>
                <a:ahLst/>
                <a:cxnLst/>
                <a:rect l="l" t="t" r="r" b="b"/>
                <a:pathLst>
                  <a:path w="123" h="54" extrusionOk="0">
                    <a:moveTo>
                      <a:pt x="3" y="54"/>
                    </a:moveTo>
                    <a:cubicBezTo>
                      <a:pt x="2" y="54"/>
                      <a:pt x="1" y="53"/>
                      <a:pt x="0" y="52"/>
                    </a:cubicBezTo>
                    <a:cubicBezTo>
                      <a:pt x="0" y="51"/>
                      <a:pt x="0" y="49"/>
                      <a:pt x="2" y="49"/>
                    </a:cubicBezTo>
                    <a:cubicBezTo>
                      <a:pt x="119" y="1"/>
                      <a:pt x="119" y="1"/>
                      <a:pt x="119" y="1"/>
                    </a:cubicBezTo>
                    <a:cubicBezTo>
                      <a:pt x="120" y="0"/>
                      <a:pt x="122" y="1"/>
                      <a:pt x="123" y="2"/>
                    </a:cubicBezTo>
                    <a:cubicBezTo>
                      <a:pt x="123" y="4"/>
                      <a:pt x="122" y="5"/>
                      <a:pt x="121" y="6"/>
                    </a:cubicBezTo>
                    <a:cubicBezTo>
                      <a:pt x="4" y="54"/>
                      <a:pt x="4" y="54"/>
                      <a:pt x="4" y="54"/>
                    </a:cubicBezTo>
                    <a:lnTo>
                      <a:pt x="3" y="54"/>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1"/>
              <p:cNvSpPr/>
              <p:nvPr/>
            </p:nvSpPr>
            <p:spPr>
              <a:xfrm>
                <a:off x="5579175" y="3420500"/>
                <a:ext cx="217488" cy="100013"/>
              </a:xfrm>
              <a:custGeom>
                <a:avLst/>
                <a:gdLst/>
                <a:ahLst/>
                <a:cxnLst/>
                <a:rect l="l" t="t" r="r" b="b"/>
                <a:pathLst>
                  <a:path w="84" h="38" extrusionOk="0">
                    <a:moveTo>
                      <a:pt x="3" y="38"/>
                    </a:moveTo>
                    <a:cubicBezTo>
                      <a:pt x="2" y="38"/>
                      <a:pt x="1" y="37"/>
                      <a:pt x="1" y="36"/>
                    </a:cubicBezTo>
                    <a:cubicBezTo>
                      <a:pt x="0" y="34"/>
                      <a:pt x="1" y="33"/>
                      <a:pt x="2" y="32"/>
                    </a:cubicBezTo>
                    <a:cubicBezTo>
                      <a:pt x="80" y="1"/>
                      <a:pt x="80" y="1"/>
                      <a:pt x="80" y="1"/>
                    </a:cubicBezTo>
                    <a:cubicBezTo>
                      <a:pt x="81" y="0"/>
                      <a:pt x="83" y="1"/>
                      <a:pt x="83" y="2"/>
                    </a:cubicBezTo>
                    <a:cubicBezTo>
                      <a:pt x="84" y="4"/>
                      <a:pt x="83" y="5"/>
                      <a:pt x="82" y="6"/>
                    </a:cubicBezTo>
                    <a:cubicBezTo>
                      <a:pt x="4" y="37"/>
                      <a:pt x="4" y="37"/>
                      <a:pt x="4" y="37"/>
                    </a:cubicBezTo>
                    <a:cubicBezTo>
                      <a:pt x="3" y="38"/>
                      <a:pt x="3" y="38"/>
                      <a:pt x="3" y="38"/>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1"/>
              <p:cNvSpPr/>
              <p:nvPr/>
            </p:nvSpPr>
            <p:spPr>
              <a:xfrm>
                <a:off x="5790313" y="3333188"/>
                <a:ext cx="127000" cy="179388"/>
              </a:xfrm>
              <a:custGeom>
                <a:avLst/>
                <a:gdLst/>
                <a:ahLst/>
                <a:cxnLst/>
                <a:rect l="l" t="t" r="r" b="b"/>
                <a:pathLst>
                  <a:path w="49" h="69" extrusionOk="0">
                    <a:moveTo>
                      <a:pt x="49" y="0"/>
                    </a:moveTo>
                    <a:cubicBezTo>
                      <a:pt x="0" y="20"/>
                      <a:pt x="0" y="20"/>
                      <a:pt x="0" y="20"/>
                    </a:cubicBezTo>
                    <a:cubicBezTo>
                      <a:pt x="20" y="69"/>
                      <a:pt x="20" y="69"/>
                      <a:pt x="20" y="69"/>
                    </a:cubicBezTo>
                    <a:cubicBezTo>
                      <a:pt x="20" y="69"/>
                      <a:pt x="20" y="69"/>
                      <a:pt x="20" y="69"/>
                    </a:cubicBezTo>
                    <a:cubicBezTo>
                      <a:pt x="49" y="0"/>
                      <a:pt x="49" y="0"/>
                      <a:pt x="49"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8" name="Google Shape;978;p31"/>
            <p:cNvGrpSpPr/>
            <p:nvPr/>
          </p:nvGrpSpPr>
          <p:grpSpPr>
            <a:xfrm rot="-7505821">
              <a:off x="1698253" y="3477754"/>
              <a:ext cx="724437" cy="513309"/>
              <a:chOff x="6180688" y="2320538"/>
              <a:chExt cx="1149350" cy="814387"/>
            </a:xfrm>
          </p:grpSpPr>
          <p:sp>
            <p:nvSpPr>
              <p:cNvPr id="979" name="Google Shape;979;p31"/>
              <p:cNvSpPr/>
              <p:nvPr/>
            </p:nvSpPr>
            <p:spPr>
              <a:xfrm>
                <a:off x="7010950" y="2320538"/>
                <a:ext cx="319088" cy="261938"/>
              </a:xfrm>
              <a:custGeom>
                <a:avLst/>
                <a:gdLst/>
                <a:ahLst/>
                <a:cxnLst/>
                <a:rect l="l" t="t" r="r" b="b"/>
                <a:pathLst>
                  <a:path w="105" h="86" extrusionOk="0">
                    <a:moveTo>
                      <a:pt x="6" y="24"/>
                    </a:moveTo>
                    <a:cubicBezTo>
                      <a:pt x="7" y="23"/>
                      <a:pt x="9" y="23"/>
                      <a:pt x="10" y="23"/>
                    </a:cubicBezTo>
                    <a:cubicBezTo>
                      <a:pt x="96" y="1"/>
                      <a:pt x="96" y="1"/>
                      <a:pt x="96" y="1"/>
                    </a:cubicBezTo>
                    <a:cubicBezTo>
                      <a:pt x="99" y="0"/>
                      <a:pt x="102" y="1"/>
                      <a:pt x="104" y="3"/>
                    </a:cubicBezTo>
                    <a:cubicBezTo>
                      <a:pt x="105" y="5"/>
                      <a:pt x="105" y="9"/>
                      <a:pt x="103" y="11"/>
                    </a:cubicBezTo>
                    <a:cubicBezTo>
                      <a:pt x="48" y="82"/>
                      <a:pt x="48" y="82"/>
                      <a:pt x="48" y="82"/>
                    </a:cubicBezTo>
                    <a:cubicBezTo>
                      <a:pt x="46" y="84"/>
                      <a:pt x="43" y="86"/>
                      <a:pt x="41" y="86"/>
                    </a:cubicBezTo>
                    <a:cubicBezTo>
                      <a:pt x="38" y="86"/>
                      <a:pt x="36" y="85"/>
                      <a:pt x="34" y="83"/>
                    </a:cubicBezTo>
                    <a:cubicBezTo>
                      <a:pt x="3" y="35"/>
                      <a:pt x="3" y="35"/>
                      <a:pt x="3" y="35"/>
                    </a:cubicBezTo>
                    <a:cubicBezTo>
                      <a:pt x="3" y="35"/>
                      <a:pt x="3" y="35"/>
                      <a:pt x="3" y="35"/>
                    </a:cubicBezTo>
                    <a:cubicBezTo>
                      <a:pt x="0" y="31"/>
                      <a:pt x="2" y="27"/>
                      <a:pt x="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1"/>
              <p:cNvSpPr/>
              <p:nvPr/>
            </p:nvSpPr>
            <p:spPr>
              <a:xfrm>
                <a:off x="6180688" y="2379275"/>
                <a:ext cx="976313" cy="755650"/>
              </a:xfrm>
              <a:custGeom>
                <a:avLst/>
                <a:gdLst/>
                <a:ahLst/>
                <a:cxnLst/>
                <a:rect l="l" t="t" r="r" b="b"/>
                <a:pathLst>
                  <a:path w="321" h="248" extrusionOk="0">
                    <a:moveTo>
                      <a:pt x="17" y="166"/>
                    </a:moveTo>
                    <a:cubicBezTo>
                      <a:pt x="5" y="173"/>
                      <a:pt x="0" y="187"/>
                      <a:pt x="6" y="196"/>
                    </a:cubicBezTo>
                    <a:cubicBezTo>
                      <a:pt x="34" y="238"/>
                      <a:pt x="34" y="238"/>
                      <a:pt x="34" y="238"/>
                    </a:cubicBezTo>
                    <a:cubicBezTo>
                      <a:pt x="40" y="247"/>
                      <a:pt x="54" y="248"/>
                      <a:pt x="66" y="241"/>
                    </a:cubicBezTo>
                    <a:cubicBezTo>
                      <a:pt x="308" y="82"/>
                      <a:pt x="308" y="82"/>
                      <a:pt x="308" y="82"/>
                    </a:cubicBezTo>
                    <a:cubicBezTo>
                      <a:pt x="320" y="75"/>
                      <a:pt x="321" y="68"/>
                      <a:pt x="315" y="59"/>
                    </a:cubicBezTo>
                    <a:cubicBezTo>
                      <a:pt x="283" y="10"/>
                      <a:pt x="283" y="10"/>
                      <a:pt x="283" y="10"/>
                    </a:cubicBezTo>
                    <a:cubicBezTo>
                      <a:pt x="277" y="1"/>
                      <a:pt x="271" y="0"/>
                      <a:pt x="259" y="7"/>
                    </a:cubicBezTo>
                    <a:lnTo>
                      <a:pt x="17" y="166"/>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31"/>
              <p:cNvSpPr/>
              <p:nvPr/>
            </p:nvSpPr>
            <p:spPr>
              <a:xfrm>
                <a:off x="6898238" y="2425313"/>
                <a:ext cx="185738" cy="252413"/>
              </a:xfrm>
              <a:custGeom>
                <a:avLst/>
                <a:gdLst/>
                <a:ahLst/>
                <a:cxnLst/>
                <a:rect l="l" t="t" r="r" b="b"/>
                <a:pathLst>
                  <a:path w="117" h="159" extrusionOk="0">
                    <a:moveTo>
                      <a:pt x="0" y="15"/>
                    </a:moveTo>
                    <a:lnTo>
                      <a:pt x="94" y="159"/>
                    </a:lnTo>
                    <a:lnTo>
                      <a:pt x="117" y="144"/>
                    </a:lnTo>
                    <a:lnTo>
                      <a:pt x="23" y="0"/>
                    </a:lnTo>
                    <a:lnTo>
                      <a:pt x="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1"/>
              <p:cNvSpPr/>
              <p:nvPr/>
            </p:nvSpPr>
            <p:spPr>
              <a:xfrm>
                <a:off x="6841088" y="2465000"/>
                <a:ext cx="182563" cy="249238"/>
              </a:xfrm>
              <a:custGeom>
                <a:avLst/>
                <a:gdLst/>
                <a:ahLst/>
                <a:cxnLst/>
                <a:rect l="l" t="t" r="r" b="b"/>
                <a:pathLst>
                  <a:path w="115" h="157" extrusionOk="0">
                    <a:moveTo>
                      <a:pt x="0" y="13"/>
                    </a:moveTo>
                    <a:lnTo>
                      <a:pt x="94" y="157"/>
                    </a:lnTo>
                    <a:lnTo>
                      <a:pt x="115" y="142"/>
                    </a:lnTo>
                    <a:lnTo>
                      <a:pt x="23" y="0"/>
                    </a:lnTo>
                    <a:lnTo>
                      <a:pt x="0"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1"/>
              <p:cNvSpPr/>
              <p:nvPr/>
            </p:nvSpPr>
            <p:spPr>
              <a:xfrm>
                <a:off x="6307688" y="2811075"/>
                <a:ext cx="185738" cy="250825"/>
              </a:xfrm>
              <a:custGeom>
                <a:avLst/>
                <a:gdLst/>
                <a:ahLst/>
                <a:cxnLst/>
                <a:rect l="l" t="t" r="r" b="b"/>
                <a:pathLst>
                  <a:path w="117" h="158" extrusionOk="0">
                    <a:moveTo>
                      <a:pt x="0" y="14"/>
                    </a:moveTo>
                    <a:lnTo>
                      <a:pt x="94" y="158"/>
                    </a:lnTo>
                    <a:lnTo>
                      <a:pt x="117" y="144"/>
                    </a:lnTo>
                    <a:lnTo>
                      <a:pt x="23" y="0"/>
                    </a:lnTo>
                    <a:lnTo>
                      <a:pt x="0"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31"/>
              <p:cNvSpPr/>
              <p:nvPr/>
            </p:nvSpPr>
            <p:spPr>
              <a:xfrm>
                <a:off x="6250538" y="2847588"/>
                <a:ext cx="182563" cy="254000"/>
              </a:xfrm>
              <a:custGeom>
                <a:avLst/>
                <a:gdLst/>
                <a:ahLst/>
                <a:cxnLst/>
                <a:rect l="l" t="t" r="r" b="b"/>
                <a:pathLst>
                  <a:path w="115" h="160" extrusionOk="0">
                    <a:moveTo>
                      <a:pt x="0" y="16"/>
                    </a:moveTo>
                    <a:lnTo>
                      <a:pt x="94" y="160"/>
                    </a:lnTo>
                    <a:lnTo>
                      <a:pt x="115" y="144"/>
                    </a:lnTo>
                    <a:lnTo>
                      <a:pt x="23"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31"/>
              <p:cNvSpPr/>
              <p:nvPr/>
            </p:nvSpPr>
            <p:spPr>
              <a:xfrm>
                <a:off x="6429925" y="2588825"/>
                <a:ext cx="471488" cy="347663"/>
              </a:xfrm>
              <a:custGeom>
                <a:avLst/>
                <a:gdLst/>
                <a:ahLst/>
                <a:cxnLst/>
                <a:rect l="l" t="t" r="r" b="b"/>
                <a:pathLst>
                  <a:path w="155" h="114" extrusionOk="0">
                    <a:moveTo>
                      <a:pt x="11" y="78"/>
                    </a:moveTo>
                    <a:cubicBezTo>
                      <a:pt x="4" y="83"/>
                      <a:pt x="0" y="92"/>
                      <a:pt x="4" y="98"/>
                    </a:cubicBezTo>
                    <a:cubicBezTo>
                      <a:pt x="10" y="107"/>
                      <a:pt x="10" y="107"/>
                      <a:pt x="10" y="107"/>
                    </a:cubicBezTo>
                    <a:cubicBezTo>
                      <a:pt x="14" y="113"/>
                      <a:pt x="24" y="114"/>
                      <a:pt x="32" y="109"/>
                    </a:cubicBezTo>
                    <a:cubicBezTo>
                      <a:pt x="144" y="36"/>
                      <a:pt x="144" y="36"/>
                      <a:pt x="144" y="36"/>
                    </a:cubicBezTo>
                    <a:cubicBezTo>
                      <a:pt x="152" y="31"/>
                      <a:pt x="155" y="22"/>
                      <a:pt x="151" y="16"/>
                    </a:cubicBezTo>
                    <a:cubicBezTo>
                      <a:pt x="145" y="6"/>
                      <a:pt x="145" y="6"/>
                      <a:pt x="145" y="6"/>
                    </a:cubicBezTo>
                    <a:cubicBezTo>
                      <a:pt x="141" y="0"/>
                      <a:pt x="132" y="0"/>
                      <a:pt x="124" y="5"/>
                    </a:cubicBezTo>
                    <a:lnTo>
                      <a:pt x="11" y="7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6" name="Google Shape;986;p31"/>
            <p:cNvSpPr/>
            <p:nvPr/>
          </p:nvSpPr>
          <p:spPr>
            <a:xfrm rot="-1768020">
              <a:off x="1442581" y="1943897"/>
              <a:ext cx="205393" cy="466652"/>
            </a:xfrm>
            <a:custGeom>
              <a:avLst/>
              <a:gdLst/>
              <a:ahLst/>
              <a:cxnLst/>
              <a:rect l="l" t="t" r="r" b="b"/>
              <a:pathLst>
                <a:path w="71" h="161" extrusionOk="0">
                  <a:moveTo>
                    <a:pt x="18" y="74"/>
                  </a:moveTo>
                  <a:cubicBezTo>
                    <a:pt x="33" y="13"/>
                    <a:pt x="33" y="13"/>
                    <a:pt x="33" y="13"/>
                  </a:cubicBezTo>
                  <a:cubicBezTo>
                    <a:pt x="35" y="5"/>
                    <a:pt x="41" y="0"/>
                    <a:pt x="49" y="1"/>
                  </a:cubicBezTo>
                  <a:cubicBezTo>
                    <a:pt x="53" y="1"/>
                    <a:pt x="56" y="2"/>
                    <a:pt x="60" y="3"/>
                  </a:cubicBezTo>
                  <a:cubicBezTo>
                    <a:pt x="65" y="4"/>
                    <a:pt x="69" y="8"/>
                    <a:pt x="70" y="13"/>
                  </a:cubicBezTo>
                  <a:cubicBezTo>
                    <a:pt x="71" y="16"/>
                    <a:pt x="71" y="19"/>
                    <a:pt x="70" y="22"/>
                  </a:cubicBezTo>
                  <a:cubicBezTo>
                    <a:pt x="62" y="54"/>
                    <a:pt x="54" y="87"/>
                    <a:pt x="45" y="120"/>
                  </a:cubicBezTo>
                  <a:cubicBezTo>
                    <a:pt x="45" y="121"/>
                    <a:pt x="45" y="122"/>
                    <a:pt x="44" y="124"/>
                  </a:cubicBezTo>
                  <a:cubicBezTo>
                    <a:pt x="41" y="129"/>
                    <a:pt x="36" y="133"/>
                    <a:pt x="30" y="132"/>
                  </a:cubicBezTo>
                  <a:cubicBezTo>
                    <a:pt x="23" y="132"/>
                    <a:pt x="18" y="128"/>
                    <a:pt x="16" y="121"/>
                  </a:cubicBezTo>
                  <a:cubicBezTo>
                    <a:pt x="16" y="119"/>
                    <a:pt x="16" y="115"/>
                    <a:pt x="16" y="113"/>
                  </a:cubicBezTo>
                  <a:cubicBezTo>
                    <a:pt x="19" y="103"/>
                    <a:pt x="21" y="93"/>
                    <a:pt x="24" y="84"/>
                  </a:cubicBezTo>
                  <a:cubicBezTo>
                    <a:pt x="25" y="80"/>
                    <a:pt x="26" y="76"/>
                    <a:pt x="27" y="72"/>
                  </a:cubicBezTo>
                  <a:cubicBezTo>
                    <a:pt x="28" y="69"/>
                    <a:pt x="31" y="71"/>
                    <a:pt x="31" y="73"/>
                  </a:cubicBezTo>
                  <a:cubicBezTo>
                    <a:pt x="31" y="73"/>
                    <a:pt x="31" y="74"/>
                    <a:pt x="31" y="74"/>
                  </a:cubicBezTo>
                  <a:cubicBezTo>
                    <a:pt x="27" y="88"/>
                    <a:pt x="24" y="101"/>
                    <a:pt x="21" y="114"/>
                  </a:cubicBezTo>
                  <a:cubicBezTo>
                    <a:pt x="19" y="120"/>
                    <a:pt x="22" y="125"/>
                    <a:pt x="26" y="127"/>
                  </a:cubicBezTo>
                  <a:cubicBezTo>
                    <a:pt x="32" y="129"/>
                    <a:pt x="37" y="127"/>
                    <a:pt x="40" y="122"/>
                  </a:cubicBezTo>
                  <a:cubicBezTo>
                    <a:pt x="40" y="121"/>
                    <a:pt x="41" y="119"/>
                    <a:pt x="41" y="118"/>
                  </a:cubicBezTo>
                  <a:cubicBezTo>
                    <a:pt x="49" y="86"/>
                    <a:pt x="57" y="54"/>
                    <a:pt x="65" y="22"/>
                  </a:cubicBezTo>
                  <a:cubicBezTo>
                    <a:pt x="66" y="21"/>
                    <a:pt x="66" y="20"/>
                    <a:pt x="66" y="20"/>
                  </a:cubicBezTo>
                  <a:cubicBezTo>
                    <a:pt x="67" y="15"/>
                    <a:pt x="65" y="10"/>
                    <a:pt x="61" y="8"/>
                  </a:cubicBezTo>
                  <a:cubicBezTo>
                    <a:pt x="56" y="6"/>
                    <a:pt x="52" y="5"/>
                    <a:pt x="47" y="5"/>
                  </a:cubicBezTo>
                  <a:cubicBezTo>
                    <a:pt x="42" y="6"/>
                    <a:pt x="39" y="9"/>
                    <a:pt x="38" y="14"/>
                  </a:cubicBezTo>
                  <a:cubicBezTo>
                    <a:pt x="27" y="54"/>
                    <a:pt x="17" y="95"/>
                    <a:pt x="7" y="136"/>
                  </a:cubicBezTo>
                  <a:cubicBezTo>
                    <a:pt x="5" y="142"/>
                    <a:pt x="8" y="147"/>
                    <a:pt x="13" y="151"/>
                  </a:cubicBezTo>
                  <a:cubicBezTo>
                    <a:pt x="16" y="154"/>
                    <a:pt x="20" y="154"/>
                    <a:pt x="24" y="155"/>
                  </a:cubicBezTo>
                  <a:cubicBezTo>
                    <a:pt x="33" y="157"/>
                    <a:pt x="41" y="152"/>
                    <a:pt x="43" y="143"/>
                  </a:cubicBezTo>
                  <a:cubicBezTo>
                    <a:pt x="49" y="120"/>
                    <a:pt x="55" y="97"/>
                    <a:pt x="61" y="74"/>
                  </a:cubicBezTo>
                  <a:cubicBezTo>
                    <a:pt x="61" y="73"/>
                    <a:pt x="61" y="73"/>
                    <a:pt x="61" y="73"/>
                  </a:cubicBezTo>
                  <a:cubicBezTo>
                    <a:pt x="61" y="71"/>
                    <a:pt x="65" y="72"/>
                    <a:pt x="65" y="75"/>
                  </a:cubicBezTo>
                  <a:cubicBezTo>
                    <a:pt x="59" y="98"/>
                    <a:pt x="53" y="122"/>
                    <a:pt x="47" y="145"/>
                  </a:cubicBezTo>
                  <a:cubicBezTo>
                    <a:pt x="45" y="153"/>
                    <a:pt x="39" y="159"/>
                    <a:pt x="31" y="160"/>
                  </a:cubicBezTo>
                  <a:cubicBezTo>
                    <a:pt x="25" y="161"/>
                    <a:pt x="19" y="159"/>
                    <a:pt x="13" y="156"/>
                  </a:cubicBezTo>
                  <a:cubicBezTo>
                    <a:pt x="6" y="153"/>
                    <a:pt x="0" y="144"/>
                    <a:pt x="3" y="134"/>
                  </a:cubicBezTo>
                  <a:cubicBezTo>
                    <a:pt x="8" y="114"/>
                    <a:pt x="13" y="94"/>
                    <a:pt x="18" y="7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7" name="Google Shape;987;p31"/>
            <p:cNvGrpSpPr/>
            <p:nvPr/>
          </p:nvGrpSpPr>
          <p:grpSpPr>
            <a:xfrm rot="865592">
              <a:off x="373638" y="3924120"/>
              <a:ext cx="1023245" cy="1521776"/>
              <a:chOff x="10437913" y="1585525"/>
              <a:chExt cx="1489075" cy="2214563"/>
            </a:xfrm>
          </p:grpSpPr>
          <p:sp>
            <p:nvSpPr>
              <p:cNvPr id="988" name="Google Shape;988;p31"/>
              <p:cNvSpPr/>
              <p:nvPr/>
            </p:nvSpPr>
            <p:spPr>
              <a:xfrm>
                <a:off x="10437913" y="2311013"/>
                <a:ext cx="1074738" cy="1489075"/>
              </a:xfrm>
              <a:custGeom>
                <a:avLst/>
                <a:gdLst/>
                <a:ahLst/>
                <a:cxnLst/>
                <a:rect l="l" t="t" r="r" b="b"/>
                <a:pathLst>
                  <a:path w="353" h="489" extrusionOk="0">
                    <a:moveTo>
                      <a:pt x="35" y="475"/>
                    </a:moveTo>
                    <a:cubicBezTo>
                      <a:pt x="28" y="485"/>
                      <a:pt x="21" y="489"/>
                      <a:pt x="12" y="483"/>
                    </a:cubicBezTo>
                    <a:cubicBezTo>
                      <a:pt x="10" y="481"/>
                      <a:pt x="10" y="481"/>
                      <a:pt x="10" y="481"/>
                    </a:cubicBezTo>
                    <a:cubicBezTo>
                      <a:pt x="0" y="475"/>
                      <a:pt x="2" y="467"/>
                      <a:pt x="8" y="457"/>
                    </a:cubicBezTo>
                    <a:cubicBezTo>
                      <a:pt x="298" y="10"/>
                      <a:pt x="298" y="10"/>
                      <a:pt x="298" y="10"/>
                    </a:cubicBezTo>
                    <a:cubicBezTo>
                      <a:pt x="304" y="0"/>
                      <a:pt x="316" y="4"/>
                      <a:pt x="326" y="11"/>
                    </a:cubicBezTo>
                    <a:cubicBezTo>
                      <a:pt x="335" y="17"/>
                      <a:pt x="335" y="17"/>
                      <a:pt x="335" y="17"/>
                    </a:cubicBezTo>
                    <a:cubicBezTo>
                      <a:pt x="345" y="24"/>
                      <a:pt x="353" y="33"/>
                      <a:pt x="346" y="43"/>
                    </a:cubicBezTo>
                    <a:lnTo>
                      <a:pt x="35" y="47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31"/>
              <p:cNvSpPr/>
              <p:nvPr/>
            </p:nvSpPr>
            <p:spPr>
              <a:xfrm>
                <a:off x="11293575" y="1976050"/>
                <a:ext cx="436563" cy="530225"/>
              </a:xfrm>
              <a:custGeom>
                <a:avLst/>
                <a:gdLst/>
                <a:ahLst/>
                <a:cxnLst/>
                <a:rect l="l" t="t" r="r" b="b"/>
                <a:pathLst>
                  <a:path w="143" h="174" extrusionOk="0">
                    <a:moveTo>
                      <a:pt x="62" y="164"/>
                    </a:moveTo>
                    <a:cubicBezTo>
                      <a:pt x="55" y="174"/>
                      <a:pt x="48" y="167"/>
                      <a:pt x="38" y="160"/>
                    </a:cubicBezTo>
                    <a:cubicBezTo>
                      <a:pt x="19" y="148"/>
                      <a:pt x="19" y="148"/>
                      <a:pt x="19" y="148"/>
                    </a:cubicBezTo>
                    <a:cubicBezTo>
                      <a:pt x="9" y="141"/>
                      <a:pt x="0" y="136"/>
                      <a:pt x="7" y="126"/>
                    </a:cubicBezTo>
                    <a:cubicBezTo>
                      <a:pt x="100" y="10"/>
                      <a:pt x="100" y="10"/>
                      <a:pt x="100" y="10"/>
                    </a:cubicBezTo>
                    <a:cubicBezTo>
                      <a:pt x="107" y="0"/>
                      <a:pt x="112" y="5"/>
                      <a:pt x="122" y="12"/>
                    </a:cubicBezTo>
                    <a:cubicBezTo>
                      <a:pt x="127" y="15"/>
                      <a:pt x="127" y="15"/>
                      <a:pt x="127" y="15"/>
                    </a:cubicBezTo>
                    <a:cubicBezTo>
                      <a:pt x="137" y="22"/>
                      <a:pt x="143" y="25"/>
                      <a:pt x="137" y="35"/>
                    </a:cubicBezTo>
                    <a:lnTo>
                      <a:pt x="62" y="16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1"/>
              <p:cNvSpPr/>
              <p:nvPr/>
            </p:nvSpPr>
            <p:spPr>
              <a:xfrm>
                <a:off x="11519000" y="1585525"/>
                <a:ext cx="407988" cy="630238"/>
              </a:xfrm>
              <a:custGeom>
                <a:avLst/>
                <a:gdLst/>
                <a:ahLst/>
                <a:cxnLst/>
                <a:rect l="l" t="t" r="r" b="b"/>
                <a:pathLst>
                  <a:path w="134" h="207" extrusionOk="0">
                    <a:moveTo>
                      <a:pt x="42" y="149"/>
                    </a:moveTo>
                    <a:cubicBezTo>
                      <a:pt x="0" y="121"/>
                      <a:pt x="16" y="93"/>
                      <a:pt x="44" y="76"/>
                    </a:cubicBezTo>
                    <a:cubicBezTo>
                      <a:pt x="71" y="58"/>
                      <a:pt x="119" y="34"/>
                      <a:pt x="134" y="0"/>
                    </a:cubicBezTo>
                    <a:cubicBezTo>
                      <a:pt x="121" y="53"/>
                      <a:pt x="128" y="207"/>
                      <a:pt x="42" y="149"/>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31"/>
              <p:cNvSpPr/>
              <p:nvPr/>
            </p:nvSpPr>
            <p:spPr>
              <a:xfrm>
                <a:off x="11641238" y="1720463"/>
                <a:ext cx="222250" cy="225425"/>
              </a:xfrm>
              <a:custGeom>
                <a:avLst/>
                <a:gdLst/>
                <a:ahLst/>
                <a:cxnLst/>
                <a:rect l="l" t="t" r="r" b="b"/>
                <a:pathLst>
                  <a:path w="73" h="74" extrusionOk="0">
                    <a:moveTo>
                      <a:pt x="73" y="0"/>
                    </a:moveTo>
                    <a:cubicBezTo>
                      <a:pt x="71" y="2"/>
                      <a:pt x="69" y="4"/>
                      <a:pt x="68" y="5"/>
                    </a:cubicBezTo>
                    <a:cubicBezTo>
                      <a:pt x="63" y="10"/>
                      <a:pt x="63" y="10"/>
                      <a:pt x="63" y="10"/>
                    </a:cubicBezTo>
                    <a:cubicBezTo>
                      <a:pt x="59" y="12"/>
                      <a:pt x="55" y="15"/>
                      <a:pt x="51" y="17"/>
                    </a:cubicBezTo>
                    <a:cubicBezTo>
                      <a:pt x="44" y="22"/>
                      <a:pt x="36" y="27"/>
                      <a:pt x="29" y="32"/>
                    </a:cubicBezTo>
                    <a:cubicBezTo>
                      <a:pt x="21" y="37"/>
                      <a:pt x="14" y="42"/>
                      <a:pt x="9" y="49"/>
                    </a:cubicBezTo>
                    <a:cubicBezTo>
                      <a:pt x="4" y="56"/>
                      <a:pt x="1" y="65"/>
                      <a:pt x="0" y="74"/>
                    </a:cubicBezTo>
                    <a:cubicBezTo>
                      <a:pt x="0" y="72"/>
                      <a:pt x="0" y="69"/>
                      <a:pt x="0" y="67"/>
                    </a:cubicBezTo>
                    <a:cubicBezTo>
                      <a:pt x="0" y="65"/>
                      <a:pt x="1" y="62"/>
                      <a:pt x="1" y="60"/>
                    </a:cubicBezTo>
                    <a:cubicBezTo>
                      <a:pt x="2" y="58"/>
                      <a:pt x="2" y="56"/>
                      <a:pt x="3" y="54"/>
                    </a:cubicBezTo>
                    <a:cubicBezTo>
                      <a:pt x="4" y="52"/>
                      <a:pt x="5" y="50"/>
                      <a:pt x="7" y="47"/>
                    </a:cubicBezTo>
                    <a:cubicBezTo>
                      <a:pt x="12" y="40"/>
                      <a:pt x="19" y="34"/>
                      <a:pt x="26" y="29"/>
                    </a:cubicBezTo>
                    <a:cubicBezTo>
                      <a:pt x="34" y="23"/>
                      <a:pt x="42" y="19"/>
                      <a:pt x="50" y="15"/>
                    </a:cubicBezTo>
                    <a:cubicBezTo>
                      <a:pt x="58" y="10"/>
                      <a:pt x="65" y="6"/>
                      <a:pt x="73"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31"/>
              <p:cNvSpPr/>
              <p:nvPr/>
            </p:nvSpPr>
            <p:spPr>
              <a:xfrm>
                <a:off x="11653938" y="1764913"/>
                <a:ext cx="200025" cy="228600"/>
              </a:xfrm>
              <a:custGeom>
                <a:avLst/>
                <a:gdLst/>
                <a:ahLst/>
                <a:cxnLst/>
                <a:rect l="l" t="t" r="r" b="b"/>
                <a:pathLst>
                  <a:path w="66" h="75" extrusionOk="0">
                    <a:moveTo>
                      <a:pt x="66" y="0"/>
                    </a:moveTo>
                    <a:cubicBezTo>
                      <a:pt x="57" y="15"/>
                      <a:pt x="47" y="28"/>
                      <a:pt x="36" y="40"/>
                    </a:cubicBezTo>
                    <a:cubicBezTo>
                      <a:pt x="25" y="53"/>
                      <a:pt x="13" y="64"/>
                      <a:pt x="0" y="75"/>
                    </a:cubicBezTo>
                    <a:cubicBezTo>
                      <a:pt x="11" y="62"/>
                      <a:pt x="22" y="50"/>
                      <a:pt x="33" y="38"/>
                    </a:cubicBezTo>
                    <a:cubicBezTo>
                      <a:pt x="44" y="25"/>
                      <a:pt x="55" y="13"/>
                      <a:pt x="66"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31"/>
              <p:cNvSpPr/>
              <p:nvPr/>
            </p:nvSpPr>
            <p:spPr>
              <a:xfrm>
                <a:off x="11707913" y="1817300"/>
                <a:ext cx="149225" cy="212725"/>
              </a:xfrm>
              <a:custGeom>
                <a:avLst/>
                <a:gdLst/>
                <a:ahLst/>
                <a:cxnLst/>
                <a:rect l="l" t="t" r="r" b="b"/>
                <a:pathLst>
                  <a:path w="49" h="70" extrusionOk="0">
                    <a:moveTo>
                      <a:pt x="49" y="0"/>
                    </a:moveTo>
                    <a:cubicBezTo>
                      <a:pt x="45" y="15"/>
                      <a:pt x="42" y="30"/>
                      <a:pt x="35" y="43"/>
                    </a:cubicBezTo>
                    <a:cubicBezTo>
                      <a:pt x="32" y="50"/>
                      <a:pt x="27" y="57"/>
                      <a:pt x="21" y="62"/>
                    </a:cubicBezTo>
                    <a:cubicBezTo>
                      <a:pt x="15" y="66"/>
                      <a:pt x="7" y="69"/>
                      <a:pt x="0" y="70"/>
                    </a:cubicBezTo>
                    <a:cubicBezTo>
                      <a:pt x="7" y="68"/>
                      <a:pt x="13" y="64"/>
                      <a:pt x="19" y="59"/>
                    </a:cubicBezTo>
                    <a:cubicBezTo>
                      <a:pt x="24" y="54"/>
                      <a:pt x="28" y="48"/>
                      <a:pt x="32" y="42"/>
                    </a:cubicBezTo>
                    <a:cubicBezTo>
                      <a:pt x="38" y="29"/>
                      <a:pt x="42" y="14"/>
                      <a:pt x="49" y="0"/>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extLst>
      <p:ext uri="{BB962C8B-B14F-4D97-AF65-F5344CB8AC3E}">
        <p14:creationId xmlns:p14="http://schemas.microsoft.com/office/powerpoint/2010/main" val="3422022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4" name="Google Shape;1054;p35"/>
          <p:cNvSpPr txBox="1">
            <a:spLocks noGrp="1"/>
          </p:cNvSpPr>
          <p:nvPr>
            <p:ph type="title"/>
          </p:nvPr>
        </p:nvSpPr>
        <p:spPr>
          <a:xfrm>
            <a:off x="713225" y="597425"/>
            <a:ext cx="7717500" cy="572700"/>
          </a:xfrm>
          <a:prstGeom prst="rect">
            <a:avLst/>
          </a:prstGeom>
        </p:spPr>
        <p:txBody>
          <a:bodyPr spcFirstLastPara="1" wrap="square" lIns="91425" tIns="91425" rIns="91425" bIns="91425" anchor="t" anchorCtr="0">
            <a:noAutofit/>
          </a:bodyPr>
          <a:lstStyle/>
          <a:p>
            <a:pPr algn="ctr"/>
            <a:r>
              <a:rPr lang="en"/>
              <a:t>What We Used To Make Our Project:</a:t>
            </a:r>
            <a:endParaRPr lang="en" sz="3200" b="0">
              <a:latin typeface="Nunito Black"/>
              <a:ea typeface="Nunito Black"/>
              <a:cs typeface="Nunito Black"/>
            </a:endParaRPr>
          </a:p>
        </p:txBody>
      </p:sp>
      <p:sp>
        <p:nvSpPr>
          <p:cNvPr id="1056" name="Google Shape;1056;p35"/>
          <p:cNvSpPr txBox="1"/>
          <p:nvPr/>
        </p:nvSpPr>
        <p:spPr>
          <a:xfrm>
            <a:off x="2074532" y="1797290"/>
            <a:ext cx="1208244" cy="907628"/>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500">
                <a:solidFill>
                  <a:schemeClr val="dk1"/>
                </a:solidFill>
                <a:latin typeface="Nunito Black"/>
                <a:ea typeface="Nunito Black"/>
                <a:cs typeface="Nunito Black"/>
              </a:rPr>
              <a:t>React</a:t>
            </a:r>
            <a:endParaRPr lang="en-US" sz="2500">
              <a:solidFill>
                <a:schemeClr val="dk1"/>
              </a:solidFill>
            </a:endParaRPr>
          </a:p>
        </p:txBody>
      </p:sp>
      <p:sp>
        <p:nvSpPr>
          <p:cNvPr id="1057" name="Google Shape;1057;p35"/>
          <p:cNvSpPr txBox="1"/>
          <p:nvPr/>
        </p:nvSpPr>
        <p:spPr>
          <a:xfrm>
            <a:off x="2555317" y="3165068"/>
            <a:ext cx="1317102" cy="1007413"/>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 sz="2500">
                <a:solidFill>
                  <a:schemeClr val="dk1"/>
                </a:solidFill>
                <a:latin typeface="Nunito Black"/>
                <a:ea typeface="Nunito Black"/>
                <a:cs typeface="Nunito Black"/>
              </a:rPr>
              <a:t>MySQL</a:t>
            </a:r>
          </a:p>
        </p:txBody>
      </p:sp>
      <p:sp>
        <p:nvSpPr>
          <p:cNvPr id="1060" name="Google Shape;1060;p35"/>
          <p:cNvSpPr txBox="1"/>
          <p:nvPr/>
        </p:nvSpPr>
        <p:spPr>
          <a:xfrm>
            <a:off x="5891556" y="1679362"/>
            <a:ext cx="1467714" cy="1025555"/>
          </a:xfrm>
          <a:prstGeom prst="rect">
            <a:avLst/>
          </a:prstGeom>
          <a:noFill/>
          <a:ln>
            <a:noFill/>
          </a:ln>
        </p:spPr>
        <p:txBody>
          <a:bodyPr spcFirstLastPara="1" wrap="square" lIns="91425" tIns="91425" rIns="91425" bIns="91425" anchor="ctr" anchorCtr="0">
            <a:noAutofit/>
          </a:bodyPr>
          <a:lstStyle/>
          <a:p>
            <a:pPr algn="ctr">
              <a:lnSpc>
                <a:spcPct val="115000"/>
              </a:lnSpc>
            </a:pPr>
            <a:r>
              <a:rPr lang="en" sz="2500">
                <a:solidFill>
                  <a:schemeClr val="dk1"/>
                </a:solidFill>
                <a:latin typeface="Nunito Black"/>
                <a:ea typeface="Nunito Black"/>
                <a:cs typeface="Nunito Black"/>
              </a:rPr>
              <a:t>Node.js</a:t>
            </a:r>
          </a:p>
        </p:txBody>
      </p:sp>
      <p:sp>
        <p:nvSpPr>
          <p:cNvPr id="1061" name="Google Shape;1061;p35"/>
          <p:cNvSpPr txBox="1"/>
          <p:nvPr/>
        </p:nvSpPr>
        <p:spPr>
          <a:xfrm>
            <a:off x="5891556" y="3165061"/>
            <a:ext cx="1594715" cy="1007413"/>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500">
                <a:solidFill>
                  <a:schemeClr val="dk1"/>
                </a:solidFill>
                <a:latin typeface="Nunito Black"/>
                <a:ea typeface="Nunito Black"/>
                <a:cs typeface="Nunito Black"/>
              </a:rPr>
              <a:t>GitHub</a:t>
            </a:r>
            <a:endParaRPr lang="en-US" sz="2500">
              <a:solidFill>
                <a:schemeClr val="dk1"/>
              </a:solidFill>
            </a:endParaRPr>
          </a:p>
        </p:txBody>
      </p:sp>
      <p:pic>
        <p:nvPicPr>
          <p:cNvPr id="4" name="Picture 3" descr="File:React-icon.svg - Wikipedia">
            <a:extLst>
              <a:ext uri="{FF2B5EF4-FFF2-40B4-BE49-F238E27FC236}">
                <a16:creationId xmlns:a16="http://schemas.microsoft.com/office/drawing/2014/main" id="{F17AAD5E-3464-C84B-596C-5FD304349741}"/>
              </a:ext>
            </a:extLst>
          </p:cNvPr>
          <p:cNvPicPr>
            <a:picLocks noChangeAspect="1"/>
          </p:cNvPicPr>
          <p:nvPr/>
        </p:nvPicPr>
        <p:blipFill>
          <a:blip r:embed="rId3"/>
          <a:stretch>
            <a:fillRect/>
          </a:stretch>
        </p:blipFill>
        <p:spPr>
          <a:xfrm>
            <a:off x="760185" y="1678410"/>
            <a:ext cx="1210129" cy="1024677"/>
          </a:xfrm>
          <a:prstGeom prst="rect">
            <a:avLst/>
          </a:prstGeom>
        </p:spPr>
      </p:pic>
      <p:pic>
        <p:nvPicPr>
          <p:cNvPr id="9" name="Picture 8" descr="A green and black logo&#10;&#10;Description automatically generated">
            <a:extLst>
              <a:ext uri="{FF2B5EF4-FFF2-40B4-BE49-F238E27FC236}">
                <a16:creationId xmlns:a16="http://schemas.microsoft.com/office/drawing/2014/main" id="{CADC9DD4-162B-87B6-BF2D-33D49B62EF6D}"/>
              </a:ext>
            </a:extLst>
          </p:cNvPr>
          <p:cNvPicPr>
            <a:picLocks noChangeAspect="1"/>
          </p:cNvPicPr>
          <p:nvPr/>
        </p:nvPicPr>
        <p:blipFill>
          <a:blip r:embed="rId4"/>
          <a:stretch>
            <a:fillRect/>
          </a:stretch>
        </p:blipFill>
        <p:spPr>
          <a:xfrm>
            <a:off x="4521202" y="1480004"/>
            <a:ext cx="1480456" cy="1534885"/>
          </a:xfrm>
          <a:prstGeom prst="rect">
            <a:avLst/>
          </a:prstGeom>
        </p:spPr>
      </p:pic>
      <p:pic>
        <p:nvPicPr>
          <p:cNvPr id="13" name="Picture 12" descr="A logo with a dolphin&#10;&#10;Description automatically generated">
            <a:extLst>
              <a:ext uri="{FF2B5EF4-FFF2-40B4-BE49-F238E27FC236}">
                <a16:creationId xmlns:a16="http://schemas.microsoft.com/office/drawing/2014/main" id="{77FE96F1-4C1D-72D2-6132-ED0C9C08FDFE}"/>
              </a:ext>
            </a:extLst>
          </p:cNvPr>
          <p:cNvPicPr>
            <a:picLocks noChangeAspect="1"/>
          </p:cNvPicPr>
          <p:nvPr/>
        </p:nvPicPr>
        <p:blipFill>
          <a:blip r:embed="rId5"/>
          <a:stretch>
            <a:fillRect/>
          </a:stretch>
        </p:blipFill>
        <p:spPr>
          <a:xfrm>
            <a:off x="711880" y="2993117"/>
            <a:ext cx="1655989" cy="898980"/>
          </a:xfrm>
          <a:prstGeom prst="rect">
            <a:avLst/>
          </a:prstGeom>
        </p:spPr>
      </p:pic>
      <p:pic>
        <p:nvPicPr>
          <p:cNvPr id="15" name="Picture 14" descr="A white cat on a black background&#10;&#10;Description automatically generated">
            <a:extLst>
              <a:ext uri="{FF2B5EF4-FFF2-40B4-BE49-F238E27FC236}">
                <a16:creationId xmlns:a16="http://schemas.microsoft.com/office/drawing/2014/main" id="{64527784-0387-7C95-A365-E53A077B5BA5}"/>
              </a:ext>
            </a:extLst>
          </p:cNvPr>
          <p:cNvPicPr>
            <a:picLocks noChangeAspect="1"/>
          </p:cNvPicPr>
          <p:nvPr/>
        </p:nvPicPr>
        <p:blipFill>
          <a:blip r:embed="rId6"/>
          <a:stretch>
            <a:fillRect/>
          </a:stretch>
        </p:blipFill>
        <p:spPr>
          <a:xfrm>
            <a:off x="4469040" y="2926896"/>
            <a:ext cx="1589314" cy="1489529"/>
          </a:xfrm>
          <a:prstGeom prst="rect">
            <a:avLst/>
          </a:prstGeom>
        </p:spPr>
      </p:pic>
    </p:spTree>
  </p:cSld>
  <p:clrMapOvr>
    <a:masterClrMapping/>
  </p:clrMapOvr>
</p:sld>
</file>

<file path=ppt/theme/theme1.xml><?xml version="1.0" encoding="utf-8"?>
<a:theme xmlns:a="http://schemas.openxmlformats.org/drawingml/2006/main" name="School Subjects and Classroom Objects - French - 2nd grade by Slidesgo">
  <a:themeElements>
    <a:clrScheme name="Simple Light">
      <a:dk1>
        <a:srgbClr val="323B5C"/>
      </a:dk1>
      <a:lt1>
        <a:srgbClr val="D9F0F6"/>
      </a:lt1>
      <a:dk2>
        <a:srgbClr val="E8EDEE"/>
      </a:dk2>
      <a:lt2>
        <a:srgbClr val="B4E0EB"/>
      </a:lt2>
      <a:accent1>
        <a:srgbClr val="7B8DD9"/>
      </a:accent1>
      <a:accent2>
        <a:srgbClr val="5A67AD"/>
      </a:accent2>
      <a:accent3>
        <a:srgbClr val="FFCE73"/>
      </a:accent3>
      <a:accent4>
        <a:srgbClr val="FC8761"/>
      </a:accent4>
      <a:accent5>
        <a:srgbClr val="5ECC9E"/>
      </a:accent5>
      <a:accent6>
        <a:srgbClr val="FFFFFF"/>
      </a:accent6>
      <a:hlink>
        <a:srgbClr val="323B5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10</Slides>
  <Notes>10</Notes>
  <HiddenSlides>0</HiddenSlides>
  <ScaleCrop>false</ScaleCrop>
  <HeadingPairs>
    <vt:vector size="4" baseType="variant">
      <vt:variant>
        <vt:lpstr>Theme</vt:lpstr>
      </vt:variant>
      <vt:variant>
        <vt:i4>2</vt:i4>
      </vt:variant>
      <vt:variant>
        <vt:lpstr>Slide Titles</vt:lpstr>
      </vt:variant>
      <vt:variant>
        <vt:i4>10</vt:i4>
      </vt:variant>
    </vt:vector>
  </HeadingPairs>
  <TitlesOfParts>
    <vt:vector size="12" baseType="lpstr">
      <vt:lpstr>School Subjects and Classroom Objects - French - 2nd grade by Slidesgo</vt:lpstr>
      <vt:lpstr>Slidesgo Final Pages</vt:lpstr>
      <vt:lpstr>CS 4604 Grade Distribution Database </vt:lpstr>
      <vt:lpstr>Project Introduction</vt:lpstr>
      <vt:lpstr>Introduction - Problem Statement</vt:lpstr>
      <vt:lpstr>Main Functionalities</vt:lpstr>
      <vt:lpstr>What Our App Can Do:</vt:lpstr>
      <vt:lpstr>Demo</vt:lpstr>
      <vt:lpstr>Demo Video:</vt:lpstr>
      <vt:lpstr>Software Used</vt:lpstr>
      <vt:lpstr>What We Used To Make Our Project:</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2</cp:revision>
  <dcterms:modified xsi:type="dcterms:W3CDTF">2024-05-01T23:07:04Z</dcterms:modified>
</cp:coreProperties>
</file>

<file path=docProps/thumbnail.jpeg>
</file>